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94" r:id="rId2"/>
    <p:sldId id="291" r:id="rId3"/>
    <p:sldId id="287" r:id="rId4"/>
    <p:sldId id="292" r:id="rId5"/>
    <p:sldId id="274" r:id="rId6"/>
    <p:sldId id="293" r:id="rId7"/>
    <p:sldId id="295" r:id="rId8"/>
    <p:sldId id="296" r:id="rId9"/>
    <p:sldId id="299" r:id="rId10"/>
    <p:sldId id="301" r:id="rId11"/>
    <p:sldId id="300" r:id="rId12"/>
    <p:sldId id="302" r:id="rId13"/>
    <p:sldId id="304" r:id="rId14"/>
    <p:sldId id="305" r:id="rId15"/>
    <p:sldId id="307" r:id="rId16"/>
    <p:sldId id="308" r:id="rId17"/>
    <p:sldId id="309" r:id="rId18"/>
    <p:sldId id="275" r:id="rId19"/>
    <p:sldId id="276" r:id="rId20"/>
    <p:sldId id="277" r:id="rId21"/>
    <p:sldId id="282" r:id="rId22"/>
    <p:sldId id="278" r:id="rId23"/>
    <p:sldId id="280" r:id="rId24"/>
    <p:sldId id="281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81B"/>
    <a:srgbClr val="FFFF9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37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AB388-744F-499C-9470-891C01144768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2A658-B430-4AA6-BFF0-98DB33B5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6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5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1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8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D3DD-D76B-4B5F-99FF-44926531C0F0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C792-AA9B-4912-8D10-76F568D18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slide" Target="slide25.xml"/><Relationship Id="rId26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19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gif"/><Relationship Id="rId25" Type="http://schemas.openxmlformats.org/officeDocument/2006/relationships/slide" Target="slide21.xml"/><Relationship Id="rId2" Type="http://schemas.openxmlformats.org/officeDocument/2006/relationships/audio" Target="../media/media1.wma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29" Type="http://schemas.openxmlformats.org/officeDocument/2006/relationships/slide" Target="slide23.xml"/><Relationship Id="rId1" Type="http://schemas.microsoft.com/office/2007/relationships/media" Target="../media/media1.wma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38.png"/><Relationship Id="rId32" Type="http://schemas.openxmlformats.org/officeDocument/2006/relationships/image" Target="../media/image42.png"/><Relationship Id="rId5" Type="http://schemas.openxmlformats.org/officeDocument/2006/relationships/image" Target="../media/image22.png"/><Relationship Id="rId15" Type="http://schemas.openxmlformats.org/officeDocument/2006/relationships/image" Target="../media/image32.gif"/><Relationship Id="rId23" Type="http://schemas.openxmlformats.org/officeDocument/2006/relationships/slide" Target="slide20.xml"/><Relationship Id="rId28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5.png"/><Relationship Id="rId31" Type="http://schemas.openxmlformats.org/officeDocument/2006/relationships/slide" Target="slide24.xml"/><Relationship Id="rId4" Type="http://schemas.openxmlformats.org/officeDocument/2006/relationships/audio" Target="../media/audio2.wav"/><Relationship Id="rId9" Type="http://schemas.openxmlformats.org/officeDocument/2006/relationships/image" Target="../media/image26.png"/><Relationship Id="rId14" Type="http://schemas.openxmlformats.org/officeDocument/2006/relationships/image" Target="../media/image31.gif"/><Relationship Id="rId22" Type="http://schemas.openxmlformats.org/officeDocument/2006/relationships/image" Target="../media/image37.png"/><Relationship Id="rId27" Type="http://schemas.openxmlformats.org/officeDocument/2006/relationships/slide" Target="slide22.xml"/><Relationship Id="rId30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11877"/>
            <a:ext cx="427082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picture containing light, food&#10;&#10;Description automatically generated">
            <a:extLst>
              <a:ext uri="{FF2B5EF4-FFF2-40B4-BE49-F238E27FC236}">
                <a16:creationId xmlns:a16="http://schemas.microsoft.com/office/drawing/2014/main" id="{32A46C2C-B139-4D8C-BBF3-A275893E3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-168731"/>
            <a:ext cx="2362200" cy="201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6450" y="2129971"/>
            <a:ext cx="4343400" cy="4495800"/>
            <a:chOff x="116450" y="2129971"/>
            <a:chExt cx="4343400" cy="4495800"/>
          </a:xfrm>
        </p:grpSpPr>
        <p:sp>
          <p:nvSpPr>
            <p:cNvPr id="2" name="Rectangle 1"/>
            <p:cNvSpPr/>
            <p:nvPr/>
          </p:nvSpPr>
          <p:spPr>
            <a:xfrm>
              <a:off x="116450" y="2129971"/>
              <a:ext cx="4343400" cy="4495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22077" y="2743200"/>
              <a:ext cx="3555332" cy="1432019"/>
              <a:chOff x="96131" y="3054290"/>
              <a:chExt cx="3555332" cy="143201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6131" y="3840158"/>
                <a:ext cx="3555332" cy="646151"/>
                <a:chOff x="96131" y="3840158"/>
                <a:chExt cx="3555332" cy="646151"/>
              </a:xfrm>
            </p:grpSpPr>
            <p:sp>
              <p:nvSpPr>
                <p:cNvPr id="45" name="Flowchart: Connector 44"/>
                <p:cNvSpPr/>
                <p:nvPr/>
              </p:nvSpPr>
              <p:spPr>
                <a:xfrm>
                  <a:off x="255399" y="385256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6" name="Flowchart: Connector 45"/>
                <p:cNvSpPr/>
                <p:nvPr/>
              </p:nvSpPr>
              <p:spPr>
                <a:xfrm>
                  <a:off x="1087483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96131" y="4023249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932362" y="4023248"/>
                  <a:ext cx="35596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Flowchart: Connector 48"/>
                <p:cNvSpPr/>
                <p:nvPr/>
              </p:nvSpPr>
              <p:spPr>
                <a:xfrm>
                  <a:off x="1950719" y="3840158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0" name="Flowchart: Connector 49"/>
                <p:cNvSpPr/>
                <p:nvPr/>
              </p:nvSpPr>
              <p:spPr>
                <a:xfrm>
                  <a:off x="2831533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51" name="Flowchart: Connector 50"/>
                <p:cNvSpPr/>
                <p:nvPr/>
              </p:nvSpPr>
              <p:spPr>
                <a:xfrm>
                  <a:off x="3307081" y="3857669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78258" y="3881308"/>
                  <a:ext cx="3084011" cy="510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3243979" y="4024644"/>
                  <a:ext cx="4074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>
                <a:stCxn id="45" idx="1"/>
              </p:cNvCxnSpPr>
              <p:nvPr/>
            </p:nvCxnSpPr>
            <p:spPr>
              <a:xfrm flipV="1">
                <a:off x="262094" y="3124200"/>
                <a:ext cx="16164" cy="7359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6" idx="0"/>
              </p:cNvCxnSpPr>
              <p:nvPr/>
            </p:nvCxnSpPr>
            <p:spPr>
              <a:xfrm flipH="1" flipV="1">
                <a:off x="1110342" y="3124200"/>
                <a:ext cx="1" cy="7159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78258" y="3492154"/>
                <a:ext cx="80922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69628" y="3054290"/>
                <a:ext cx="7040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2 cm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116450" y="4420504"/>
              <a:ext cx="41186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đoán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AC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0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ài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0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0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Oval Callout 55"/>
          <p:cNvSpPr/>
          <p:nvPr/>
        </p:nvSpPr>
        <p:spPr>
          <a:xfrm>
            <a:off x="304801" y="93200"/>
            <a:ext cx="3383414" cy="1460278"/>
          </a:xfrm>
          <a:prstGeom prst="wedgeEllipseCallout">
            <a:avLst/>
          </a:prstGeom>
          <a:solidFill>
            <a:srgbClr val="00B050">
              <a:alpha val="9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17958" y="645460"/>
            <a:ext cx="3066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0" y="197302"/>
            <a:ext cx="1826153" cy="1545769"/>
            <a:chOff x="4953000" y="197302"/>
            <a:chExt cx="1826153" cy="1545769"/>
          </a:xfrm>
        </p:grpSpPr>
        <p:sp>
          <p:nvSpPr>
            <p:cNvPr id="60" name="Explosion 1 59"/>
            <p:cNvSpPr/>
            <p:nvPr/>
          </p:nvSpPr>
          <p:spPr>
            <a:xfrm>
              <a:off x="4953000" y="197302"/>
              <a:ext cx="1041400" cy="8268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Explosion 2 60"/>
            <p:cNvSpPr/>
            <p:nvPr/>
          </p:nvSpPr>
          <p:spPr>
            <a:xfrm>
              <a:off x="5178953" y="197302"/>
              <a:ext cx="1600200" cy="1545769"/>
            </a:xfrm>
            <a:prstGeom prst="irregularSeal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09706" y="485005"/>
              <a:ext cx="53869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000" b="1" spc="300" dirty="0" smtClean="0">
                  <a:ln w="11430" cmpd="sng">
                    <a:solidFill>
                      <a:schemeClr val="accent1">
                        <a:tint val="10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83000"/>
                          <a:shade val="100000"/>
                          <a:satMod val="200000"/>
                        </a:schemeClr>
                      </a:gs>
                      <a:gs pos="75000">
                        <a:schemeClr val="accent1">
                          <a:tint val="100000"/>
                          <a:shade val="50000"/>
                          <a:satMod val="150000"/>
                        </a:schemeClr>
                      </a:gs>
                    </a:gsLst>
                    <a:lin ang="5400000"/>
                  </a:gradFill>
                  <a:effectLst>
                    <a:glow rad="45500">
                      <a:schemeClr val="accent1">
                        <a:satMod val="220000"/>
                        <a:alpha val="35000"/>
                      </a:schemeClr>
                    </a:glow>
                  </a:effectLst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8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ADA6541-4BBB-4CA4-A9E0-72A7C64C2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15177"/>
            <a:ext cx="2667000" cy="2456544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70543" y="83927"/>
            <a:ext cx="8813800" cy="169764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75248" y="106127"/>
            <a:ext cx="8073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AB, BC, CD, DE, EG, AG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Flowchart: Preparation 42"/>
          <p:cNvSpPr/>
          <p:nvPr/>
        </p:nvSpPr>
        <p:spPr>
          <a:xfrm>
            <a:off x="170543" y="5543450"/>
            <a:ext cx="6930571" cy="1228272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02332" y="5941526"/>
            <a:ext cx="5866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AG = EG  &lt;  CD  &lt;  AB = DE &lt; BC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71600" y="1913945"/>
            <a:ext cx="4878426" cy="3147332"/>
            <a:chOff x="1371600" y="1913945"/>
            <a:chExt cx="4878426" cy="3147332"/>
          </a:xfrm>
        </p:grpSpPr>
        <p:grpSp>
          <p:nvGrpSpPr>
            <p:cNvPr id="38" name="Group 37"/>
            <p:cNvGrpSpPr/>
            <p:nvPr/>
          </p:nvGrpSpPr>
          <p:grpSpPr>
            <a:xfrm>
              <a:off x="1371600" y="1913945"/>
              <a:ext cx="4878426" cy="3147332"/>
              <a:chOff x="1371600" y="1813761"/>
              <a:chExt cx="4878426" cy="314733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371600" y="1813761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91724" y="449942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42542" y="449579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38800" y="241120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1905000" y="4726631"/>
                <a:ext cx="3937542" cy="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905000" y="1980696"/>
                <a:ext cx="0" cy="27459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05000" y="1980696"/>
                <a:ext cx="990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895600" y="1980696"/>
                <a:ext cx="0" cy="9126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endCxn id="28" idx="2"/>
              </p:cNvCxnSpPr>
              <p:nvPr/>
            </p:nvCxnSpPr>
            <p:spPr>
              <a:xfrm flipV="1">
                <a:off x="2895600" y="2872874"/>
                <a:ext cx="2946942" cy="204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2975762" y="247786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03524" y="182049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V="1">
              <a:off x="5842542" y="2993551"/>
              <a:ext cx="0" cy="1853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4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 animBg="1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458" y="127000"/>
            <a:ext cx="42258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664" y="637532"/>
            <a:ext cx="8802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cuments\vwb1277259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51" y="1546451"/>
            <a:ext cx="30099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ocument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0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9" descr="C:\Users\Administrator\Documents\thuoc-day-2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ThÆ°á»c dÃ¢y 3m mÃ u vÃ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89442"/>
            <a:ext cx="2648404" cy="19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7975" y="3962400"/>
            <a:ext cx="8378825" cy="1147762"/>
            <a:chOff x="307975" y="3962400"/>
            <a:chExt cx="8378825" cy="1147762"/>
          </a:xfrm>
        </p:grpSpPr>
        <p:sp>
          <p:nvSpPr>
            <p:cNvPr id="8" name="Rounded Rectangle 7"/>
            <p:cNvSpPr/>
            <p:nvPr/>
          </p:nvSpPr>
          <p:spPr>
            <a:xfrm>
              <a:off x="307975" y="3962400"/>
              <a:ext cx="8378825" cy="114776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4602" y="4083248"/>
              <a:ext cx="82621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3: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cụ</a:t>
              </a:r>
              <a:endPara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huống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7975" y="5486400"/>
            <a:ext cx="8378825" cy="1219200"/>
            <a:chOff x="307975" y="5486400"/>
            <a:chExt cx="8378825" cy="1219200"/>
          </a:xfrm>
        </p:grpSpPr>
        <p:sp>
          <p:nvSpPr>
            <p:cNvPr id="13" name="Flowchart: Preparation 12"/>
            <p:cNvSpPr/>
            <p:nvPr/>
          </p:nvSpPr>
          <p:spPr>
            <a:xfrm>
              <a:off x="307975" y="5486400"/>
              <a:ext cx="8378825" cy="1219200"/>
            </a:xfrm>
            <a:prstGeom prst="flowChartPreparat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8169" y="5711279"/>
              <a:ext cx="666990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endPara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2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may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mặc</a:t>
              </a:r>
              <a:endPara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0" y="3272909"/>
            <a:ext cx="1762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cuộn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663665" y="3277768"/>
            <a:ext cx="1667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004005" y="3226742"/>
            <a:ext cx="160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8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2099" y="135550"/>
            <a:ext cx="3414487" cy="838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3963A08-B0C9-4F60-8884-C99C8CC0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509419"/>
            <a:ext cx="2209801" cy="1348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485" y="308429"/>
            <a:ext cx="30861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219200"/>
            <a:ext cx="8763001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429" y="1314271"/>
            <a:ext cx="8675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(SGK/ 85)</a:t>
            </a:r>
          </a:p>
          <a:p>
            <a:pPr marL="342900" indent="-342900">
              <a:buAutoNum type="alphaLcParenR"/>
            </a:pP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hinh-bai-c7-trang-10-sgk-vly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5791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Preparation 9"/>
          <p:cNvSpPr/>
          <p:nvPr/>
        </p:nvSpPr>
        <p:spPr>
          <a:xfrm>
            <a:off x="292098" y="5623717"/>
            <a:ext cx="6184901" cy="1119981"/>
          </a:xfrm>
          <a:prstGeom prst="flowChartPrepar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952876"/>
            <a:ext cx="557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8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8831"/>
            <a:ext cx="8422884" cy="16479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5731" y="318700"/>
            <a:ext cx="793198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Cho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74724" y="2074525"/>
            <a:ext cx="1834111" cy="633857"/>
            <a:chOff x="1466457" y="1909851"/>
            <a:chExt cx="1834111" cy="633857"/>
          </a:xfrm>
        </p:grpSpPr>
        <p:sp>
          <p:nvSpPr>
            <p:cNvPr id="6" name="Flowchart: Connector 5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412147" y="2780289"/>
            <a:ext cx="3262816" cy="1039243"/>
            <a:chOff x="913409" y="3177500"/>
            <a:chExt cx="3262816" cy="1039243"/>
          </a:xfrm>
        </p:grpSpPr>
        <p:sp>
          <p:nvSpPr>
            <p:cNvPr id="14" name="Flowchart: Connector 13"/>
            <p:cNvSpPr/>
            <p:nvPr/>
          </p:nvSpPr>
          <p:spPr>
            <a:xfrm flipV="1">
              <a:off x="1222259" y="3610052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3734197" y="4165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3409" y="31775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8741" y="3610052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278100" y="3639165"/>
              <a:ext cx="2490641" cy="551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160652" y="4191000"/>
            <a:ext cx="8863580" cy="241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360" y="4295626"/>
            <a:ext cx="88635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AB, CD.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MN: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 = AB + CD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MN. </a:t>
            </a:r>
          </a:p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 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630" y="21771"/>
            <a:ext cx="8461829" cy="1461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642" y="36285"/>
            <a:ext cx="82578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(SGK/ 85):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IJ</a:t>
            </a:r>
          </a:p>
          <a:p>
            <a:pPr marL="457200" indent="-457200">
              <a:buAutoNum type="alphaLcParenR"/>
            </a:pPr>
            <a:r>
              <a:rPr lang="en-US" sz="2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9228" y="1652940"/>
            <a:ext cx="4696957" cy="505612"/>
            <a:chOff x="5338666" y="2212798"/>
            <a:chExt cx="4696957" cy="505612"/>
          </a:xfrm>
        </p:grpSpPr>
        <p:sp>
          <p:nvSpPr>
            <p:cNvPr id="18" name="TextBox 17"/>
            <p:cNvSpPr txBox="1"/>
            <p:nvPr/>
          </p:nvSpPr>
          <p:spPr>
            <a:xfrm>
              <a:off x="5338666" y="22127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5791200" y="2252846"/>
              <a:ext cx="4244423" cy="465564"/>
              <a:chOff x="1122213" y="2168138"/>
              <a:chExt cx="4244423" cy="465564"/>
            </a:xfrm>
          </p:grpSpPr>
          <p:sp>
            <p:nvSpPr>
              <p:cNvPr id="16" name="Flowchart: Connector 15"/>
              <p:cNvSpPr/>
              <p:nvPr/>
            </p:nvSpPr>
            <p:spPr>
              <a:xfrm flipV="1">
                <a:off x="1122213" y="253547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4937762" y="25822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76786" y="2168138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>
                <a:off x="1752600" y="254875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Flowchart: Connector 20"/>
              <p:cNvSpPr/>
              <p:nvPr/>
            </p:nvSpPr>
            <p:spPr>
              <a:xfrm>
                <a:off x="2362200" y="2541723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Flowchart: Connector 21"/>
              <p:cNvSpPr/>
              <p:nvPr/>
            </p:nvSpPr>
            <p:spPr>
              <a:xfrm>
                <a:off x="2971800" y="2560307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666082" y="255429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4324693" y="257449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4" name="Straight Connector 33"/>
              <p:cNvCxnSpPr>
                <a:stCxn id="16" idx="2"/>
                <a:endCxn id="17" idx="7"/>
              </p:cNvCxnSpPr>
              <p:nvPr/>
            </p:nvCxnSpPr>
            <p:spPr>
              <a:xfrm>
                <a:off x="1122213" y="2558330"/>
                <a:ext cx="3854573" cy="314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/>
          <p:cNvGrpSpPr/>
          <p:nvPr/>
        </p:nvGrpSpPr>
        <p:grpSpPr>
          <a:xfrm>
            <a:off x="395150" y="2252501"/>
            <a:ext cx="4209592" cy="461665"/>
            <a:chOff x="395150" y="2252501"/>
            <a:chExt cx="4209592" cy="461665"/>
          </a:xfrm>
        </p:grpSpPr>
        <p:sp>
          <p:nvSpPr>
            <p:cNvPr id="37" name="Flowchart: Connector 36"/>
            <p:cNvSpPr/>
            <p:nvPr/>
          </p:nvSpPr>
          <p:spPr>
            <a:xfrm flipV="1">
              <a:off x="817473" y="2521436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97258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47860" y="253471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2057460" y="2527688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67060" y="2546272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3361342" y="2540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4019953" y="256045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51036" y="2550934"/>
              <a:ext cx="3225339" cy="19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95150" y="225250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5642" y="2740103"/>
            <a:ext cx="2929057" cy="471602"/>
            <a:chOff x="600158" y="5084786"/>
            <a:chExt cx="2929057" cy="471602"/>
          </a:xfrm>
        </p:grpSpPr>
        <p:grpSp>
          <p:nvGrpSpPr>
            <p:cNvPr id="51" name="Group 50"/>
            <p:cNvGrpSpPr/>
            <p:nvPr/>
          </p:nvGrpSpPr>
          <p:grpSpPr>
            <a:xfrm>
              <a:off x="600158" y="5084786"/>
              <a:ext cx="2929057" cy="471602"/>
              <a:chOff x="581157" y="2985655"/>
              <a:chExt cx="2929057" cy="471602"/>
            </a:xfrm>
          </p:grpSpPr>
          <p:sp>
            <p:nvSpPr>
              <p:cNvPr id="52" name="Flowchart: Connector 51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137996" y="2985655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Flowchart: Connector 53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5" name="Flowchart: Connector 54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56" name="Flowchart: Connector 55"/>
              <p:cNvSpPr/>
              <p:nvPr/>
            </p:nvSpPr>
            <p:spPr>
              <a:xfrm>
                <a:off x="2929275" y="326417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81157" y="2995592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</p:grpSp>
        <p:cxnSp>
          <p:nvCxnSpPr>
            <p:cNvPr id="62" name="Straight Connector 61"/>
            <p:cNvCxnSpPr>
              <a:stCxn id="52" idx="1"/>
              <a:endCxn id="56" idx="6"/>
            </p:cNvCxnSpPr>
            <p:nvPr/>
          </p:nvCxnSpPr>
          <p:spPr>
            <a:xfrm>
              <a:off x="1105384" y="5377489"/>
              <a:ext cx="1888611" cy="115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54019" y="3220985"/>
            <a:ext cx="2430417" cy="476352"/>
            <a:chOff x="641862" y="4675773"/>
            <a:chExt cx="2430417" cy="476352"/>
          </a:xfrm>
        </p:grpSpPr>
        <p:grpSp>
          <p:nvGrpSpPr>
            <p:cNvPr id="65" name="Group 64"/>
            <p:cNvGrpSpPr/>
            <p:nvPr/>
          </p:nvGrpSpPr>
          <p:grpSpPr>
            <a:xfrm>
              <a:off x="641862" y="4675773"/>
              <a:ext cx="2430417" cy="476352"/>
              <a:chOff x="557024" y="2993814"/>
              <a:chExt cx="2430417" cy="476352"/>
            </a:xfrm>
          </p:grpSpPr>
          <p:sp>
            <p:nvSpPr>
              <p:cNvPr id="67" name="Flowchart: Connector 66"/>
              <p:cNvSpPr/>
              <p:nvPr/>
            </p:nvSpPr>
            <p:spPr>
              <a:xfrm flipV="1">
                <a:off x="1079688" y="3239334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63927" y="2993814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Flowchart: Connector 68"/>
              <p:cNvSpPr/>
              <p:nvPr/>
            </p:nvSpPr>
            <p:spPr>
              <a:xfrm>
                <a:off x="1710075" y="325261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0" name="Flowchart: Connector 69"/>
              <p:cNvSpPr/>
              <p:nvPr/>
            </p:nvSpPr>
            <p:spPr>
              <a:xfrm>
                <a:off x="2319675" y="324558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7024" y="3008501"/>
                <a:ext cx="423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4" name="Straight Connector 73"/>
            <p:cNvCxnSpPr>
              <a:stCxn id="67" idx="3"/>
              <a:endCxn id="70" idx="7"/>
            </p:cNvCxnSpPr>
            <p:nvPr/>
          </p:nvCxnSpPr>
          <p:spPr>
            <a:xfrm>
              <a:off x="1171221" y="4927988"/>
              <a:ext cx="1272316" cy="70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ounded Rectangle 102"/>
          <p:cNvSpPr/>
          <p:nvPr/>
        </p:nvSpPr>
        <p:spPr>
          <a:xfrm>
            <a:off x="1" y="4531899"/>
            <a:ext cx="4643702" cy="22125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1943" y="4562713"/>
            <a:ext cx="4674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IJ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32219" y="5352069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 = 5 IJ    =&gt;   CD = 5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90618" y="5856948"/>
            <a:ext cx="272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 = 3 IJ    =&gt;   EF  = 3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0618" y="6327841"/>
            <a:ext cx="2688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 = 2 IJ   =&gt;  GH = 2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854793" y="4159003"/>
            <a:ext cx="4289208" cy="258539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23937" y="4321544"/>
            <a:ext cx="445602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41541" y="4962823"/>
            <a:ext cx="2722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= 6 IJ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=&gt;   AB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CD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=&gt;  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5" y="4706265"/>
                <a:ext cx="2977354" cy="541495"/>
              </a:xfrm>
              <a:prstGeom prst="rect">
                <a:avLst/>
              </a:prstGeom>
              <a:blipFill rotWithShape="1">
                <a:blip r:embed="rId2"/>
                <a:stretch>
                  <a:fillRect l="-2254" b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EF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 =&gt;   EF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221440"/>
                <a:ext cx="3439083" cy="536942"/>
              </a:xfrm>
              <a:prstGeom prst="rect">
                <a:avLst/>
              </a:prstGeom>
              <a:blipFill rotWithShape="1">
                <a:blip r:embed="rId3"/>
                <a:stretch>
                  <a:fillRect l="-1773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GH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=&gt;  GH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18" y="5700752"/>
                <a:ext cx="3462871" cy="556306"/>
              </a:xfrm>
              <a:prstGeom prst="rect">
                <a:avLst/>
              </a:prstGeom>
              <a:blipFill rotWithShape="1">
                <a:blip r:embed="rId4"/>
                <a:stretch>
                  <a:fillRect l="-1761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IJ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AB      =&gt;   IJ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55" y="6224861"/>
                <a:ext cx="2881173" cy="536942"/>
              </a:xfrm>
              <a:prstGeom prst="rect">
                <a:avLst/>
              </a:prstGeom>
              <a:blipFill rotWithShape="1">
                <a:blip r:embed="rId5"/>
                <a:stretch>
                  <a:fillRect l="-2331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Group 126"/>
          <p:cNvGrpSpPr/>
          <p:nvPr/>
        </p:nvGrpSpPr>
        <p:grpSpPr>
          <a:xfrm>
            <a:off x="435347" y="3674255"/>
            <a:ext cx="1518325" cy="474482"/>
            <a:chOff x="5841802" y="2775876"/>
            <a:chExt cx="1518325" cy="474482"/>
          </a:xfrm>
        </p:grpSpPr>
        <p:sp>
          <p:nvSpPr>
            <p:cNvPr id="89" name="Flowchart: Connector 88"/>
            <p:cNvSpPr/>
            <p:nvPr/>
          </p:nvSpPr>
          <p:spPr>
            <a:xfrm flipV="1">
              <a:off x="6264606" y="3006709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021573" y="277587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J</a:t>
              </a:r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6894993" y="300670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1802" y="2788693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6" name="Straight Connector 125"/>
            <p:cNvCxnSpPr>
              <a:stCxn id="89" idx="3"/>
              <a:endCxn id="91" idx="7"/>
            </p:cNvCxnSpPr>
            <p:nvPr/>
          </p:nvCxnSpPr>
          <p:spPr>
            <a:xfrm flipV="1">
              <a:off x="6271301" y="3014249"/>
              <a:ext cx="662716" cy="1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28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/>
      <p:bldP spid="105" grpId="0"/>
      <p:bldP spid="106" grpId="0"/>
      <p:bldP spid="107" grpId="0"/>
      <p:bldP spid="108" grpId="0" animBg="1"/>
      <p:bldP spid="109" grpId="0"/>
      <p:bldP spid="110" grpId="0"/>
      <p:bldP spid="111" grpId="0"/>
      <p:bldP spid="114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94154"/>
              </p:ext>
            </p:extLst>
          </p:nvPr>
        </p:nvGraphicFramePr>
        <p:xfrm>
          <a:off x="195497" y="1905000"/>
          <a:ext cx="857157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5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thước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chuẩn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endParaRPr lang="en-US" sz="20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kích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III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: 45 cm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440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IV , V :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dài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120 cm</a:t>
                      </a:r>
                    </a:p>
                    <a:p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rộng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 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69651" y="714033"/>
            <a:ext cx="8571577" cy="1019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0639" y="62562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(SGK/ 85).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7257" y="4876800"/>
            <a:ext cx="7467600" cy="181956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0763" y="5155638"/>
            <a:ext cx="65117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chia 2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9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19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3" descr="ThÆ°á»c dÃ¢y 3m mÃ u vÃ 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6" y="4742742"/>
            <a:ext cx="1524000" cy="193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7257" y="-330995"/>
            <a:ext cx="4187825" cy="914401"/>
            <a:chOff x="155575" y="-144463"/>
            <a:chExt cx="4187825" cy="982663"/>
          </a:xfrm>
        </p:grpSpPr>
        <p:sp>
          <p:nvSpPr>
            <p:cNvPr id="17" name="Rounded Rectangle 16"/>
            <p:cNvSpPr/>
            <p:nvPr/>
          </p:nvSpPr>
          <p:spPr>
            <a:xfrm>
              <a:off x="381000" y="228600"/>
              <a:ext cx="3962400" cy="6096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5800" y="302567"/>
              <a:ext cx="29658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2" descr="SÃ¡ch giÃ¡o khoa toÃ¡n 6 ChÃ¢n trá»i sÃ¡ng táº¡o táº­p 2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6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8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10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612775" y="3127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2" descr="SDK TOÃN 6 Táº¬P 2 CHÃN TRá»I SÃNG Táº O - TÃ i Liá»u ToÃ¡n Miá»n PhÃ­"/>
            <p:cNvSpPr>
              <a:spLocks noChangeAspect="1" noChangeArrowheads="1"/>
            </p:cNvSpPr>
            <p:nvPr/>
          </p:nvSpPr>
          <p:spPr bwMode="auto">
            <a:xfrm>
              <a:off x="765175" y="4651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0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170" y="609600"/>
            <a:ext cx="8763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284" y="739170"/>
            <a:ext cx="86292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(SGK/ 86) .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 –li –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4514" y="3893457"/>
            <a:ext cx="5908462" cy="2286000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4445727"/>
            <a:ext cx="4594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 descr="C:\Users\Administrato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600"/>
            <a:ext cx="2743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0298"/>
            <a:ext cx="8940230" cy="1506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Nháº­t thá»±c toÃ n pháº§n lÃ  gÃ¬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9" name="Group 1038"/>
          <p:cNvGrpSpPr/>
          <p:nvPr/>
        </p:nvGrpSpPr>
        <p:grpSpPr>
          <a:xfrm>
            <a:off x="4644046" y="1849445"/>
            <a:ext cx="4496190" cy="2207789"/>
            <a:chOff x="4644046" y="1849445"/>
            <a:chExt cx="4496190" cy="2207789"/>
          </a:xfrm>
        </p:grpSpPr>
        <p:pic>
          <p:nvPicPr>
            <p:cNvPr id="1029" name="Picture 5" descr="C:\Users\Administrator\Documents\nhat-thuc-toan-phan-la-gi-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46" y="1849445"/>
              <a:ext cx="4496190" cy="2207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80466" y="2893769"/>
              <a:ext cx="11160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91378" y="2893769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244" y="2893769"/>
              <a:ext cx="10697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04" y="35814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49" y="4057234"/>
            <a:ext cx="8193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A 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0" name="Group 1029"/>
          <p:cNvGrpSpPr/>
          <p:nvPr/>
        </p:nvGrpSpPr>
        <p:grpSpPr>
          <a:xfrm>
            <a:off x="307975" y="5420380"/>
            <a:ext cx="3349625" cy="532320"/>
            <a:chOff x="1056000" y="5360095"/>
            <a:chExt cx="4205344" cy="532320"/>
          </a:xfrm>
        </p:grpSpPr>
        <p:grpSp>
          <p:nvGrpSpPr>
            <p:cNvPr id="1027" name="Group 1026"/>
            <p:cNvGrpSpPr/>
            <p:nvPr/>
          </p:nvGrpSpPr>
          <p:grpSpPr>
            <a:xfrm>
              <a:off x="1056000" y="5360096"/>
              <a:ext cx="3964521" cy="532319"/>
              <a:chOff x="1056000" y="5360096"/>
              <a:chExt cx="3964521" cy="53231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056000" y="5360097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 flipV="1">
                <a:off x="1303547" y="5821763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Flowchart: Connector 23"/>
              <p:cNvSpPr/>
              <p:nvPr/>
            </p:nvSpPr>
            <p:spPr>
              <a:xfrm>
                <a:off x="4974802" y="584092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62675" y="5360096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3657600" y="582801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026" name="Straight Connector 1025"/>
              <p:cNvCxnSpPr>
                <a:stCxn id="23" idx="2"/>
                <a:endCxn id="24" idx="7"/>
              </p:cNvCxnSpPr>
              <p:nvPr/>
            </p:nvCxnSpPr>
            <p:spPr>
              <a:xfrm>
                <a:off x="1303547" y="5844622"/>
                <a:ext cx="3710279" cy="38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" name="TextBox 1027"/>
            <p:cNvSpPr txBox="1"/>
            <p:nvPr/>
          </p:nvSpPr>
          <p:spPr>
            <a:xfrm>
              <a:off x="4853860" y="53600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1" name="TextBox 1030"/>
          <p:cNvSpPr txBox="1"/>
          <p:nvPr/>
        </p:nvSpPr>
        <p:spPr>
          <a:xfrm>
            <a:off x="53439" y="4648590"/>
            <a:ext cx="897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A,B,C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TextBox 1031"/>
          <p:cNvSpPr txBox="1"/>
          <p:nvPr/>
        </p:nvSpPr>
        <p:spPr>
          <a:xfrm>
            <a:off x="3937774" y="5051049"/>
            <a:ext cx="2502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+ BC = AC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TextBox 1032"/>
          <p:cNvSpPr txBox="1"/>
          <p:nvPr/>
        </p:nvSpPr>
        <p:spPr>
          <a:xfrm>
            <a:off x="4056910" y="5451159"/>
            <a:ext cx="2447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AB  = AC – BC 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33549" y="6287073"/>
            <a:ext cx="932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149 616 000km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035"/>
          <p:cNvSpPr/>
          <p:nvPr/>
        </p:nvSpPr>
        <p:spPr>
          <a:xfrm>
            <a:off x="4037008" y="5854862"/>
            <a:ext cx="5270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AB = 150 000 000– 384 000 = 149 616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000 km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8" name="Group 1037"/>
          <p:cNvGrpSpPr/>
          <p:nvPr/>
        </p:nvGrpSpPr>
        <p:grpSpPr>
          <a:xfrm>
            <a:off x="142131" y="1794387"/>
            <a:ext cx="4638145" cy="1608149"/>
            <a:chOff x="-675868" y="1674281"/>
            <a:chExt cx="4638145" cy="1608149"/>
          </a:xfrm>
        </p:grpSpPr>
        <p:sp>
          <p:nvSpPr>
            <p:cNvPr id="1037" name="Rounded Rectangle 1036"/>
            <p:cNvSpPr/>
            <p:nvPr/>
          </p:nvSpPr>
          <p:spPr>
            <a:xfrm>
              <a:off x="-675868" y="1674281"/>
              <a:ext cx="4305300" cy="16081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-609723" y="1739691"/>
              <a:ext cx="4572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Nhật thực là hiện tượng xảy ra khi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Tră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đi qua giữa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Trái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ất</a:t>
              </a:r>
              <a:r>
                <a:rPr lang="en-US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</a:t>
              </a:r>
              <a:r>
                <a:rPr lang="vi-VN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Trờ</a:t>
              </a:r>
              <a:r>
                <a:rPr lang="en-US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vi-VN" b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vi-VN" b="1" u="sng" dirty="0" smtClean="0">
                  <a:latin typeface="Times New Roman" pitchFamily="18" charset="0"/>
                  <a:cs typeface="Times New Roman" pitchFamily="18" charset="0"/>
                </a:rPr>
                <a:t>trên </a:t>
              </a:r>
              <a:r>
                <a:rPr lang="vi-VN" b="1" u="sng" dirty="0">
                  <a:latin typeface="Times New Roman" pitchFamily="18" charset="0"/>
                  <a:cs typeface="Times New Roman" pitchFamily="18" charset="0"/>
                </a:rPr>
                <a:t>cùng một đường thẳng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 và quan sát từ Trái Đất, lúc đó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Mặt Trăng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vi-VN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che khuất</a:t>
              </a:r>
              <a:r>
                <a:rPr lang="vi-VN" b="1" dirty="0">
                  <a:latin typeface="Times New Roman" pitchFamily="18" charset="0"/>
                  <a:cs typeface="Times New Roman" pitchFamily="18" charset="0"/>
                </a:rPr>
                <a:t> hoàn toàn hay một phần Mặt Trời. 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208276" y="100298"/>
            <a:ext cx="84545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(SGK/86). 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150 000 000 km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endParaRPr lang="en-US" sz="2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384 000 km.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031" grpId="0"/>
      <p:bldP spid="1032" grpId="0"/>
      <p:bldP spid="1033" grpId="0"/>
      <p:bldP spid="1035" grpId="0"/>
      <p:bldP spid="1036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470" y="728667"/>
            <a:ext cx="5673172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1" y="948"/>
            <a:ext cx="9140452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4" y="1090663"/>
            <a:ext cx="1979858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3"/>
            <a:ext cx="1979858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71485"/>
            <a:ext cx="1979858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77" y="1101453"/>
            <a:ext cx="876446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883976"/>
            <a:ext cx="795830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88" y="1738169"/>
            <a:ext cx="845678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9" y="-974833"/>
            <a:ext cx="1321423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54" y="5085117"/>
            <a:ext cx="485775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5" y="5852160"/>
            <a:ext cx="885616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671549"/>
            <a:ext cx="4572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49" y="739513"/>
            <a:ext cx="1988993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45" y="1090663"/>
            <a:ext cx="1975306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83" y="738002"/>
            <a:ext cx="1979858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69" y="3020060"/>
            <a:ext cx="1988993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44" y="3381011"/>
            <a:ext cx="1975306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45" y="3018790"/>
            <a:ext cx="1988993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017" y="6351270"/>
            <a:ext cx="1702926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8449" y="5852161"/>
            <a:ext cx="1045773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02387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149439" y="5023767"/>
            <a:ext cx="4221051" cy="1236372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B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6329" y="274320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 3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572" y="3984289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 4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7501" y="2833914"/>
            <a:ext cx="12218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5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1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D.  </a:t>
                </a:r>
                <a14:m>
                  <m:oMath xmlns:m="http://schemas.openxmlformats.org/officeDocument/2006/math">
                    <m:r>
                      <a:rPr lang="en-US" sz="41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</m:oMath>
                </a14:m>
                <a:endParaRPr lang="en-US" sz="4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6" y="3962634"/>
                <a:ext cx="1273105" cy="723275"/>
              </a:xfrm>
              <a:prstGeom prst="rect">
                <a:avLst/>
              </a:prstGeom>
              <a:blipFill rotWithShape="1">
                <a:blip r:embed="rId4"/>
                <a:stretch>
                  <a:fillRect l="-17788" t="-1512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52400" y="204805"/>
            <a:ext cx="8751160" cy="2106884"/>
            <a:chOff x="152400" y="204805"/>
            <a:chExt cx="8751160" cy="2106884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52400" y="204805"/>
              <a:ext cx="8751160" cy="2106884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399" y="248348"/>
              <a:ext cx="849296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endPara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302466" y="1264331"/>
              <a:ext cx="4271922" cy="854767"/>
              <a:chOff x="1905271" y="1039468"/>
              <a:chExt cx="4271922" cy="854767"/>
            </a:xfrm>
          </p:grpSpPr>
          <p:sp>
            <p:nvSpPr>
              <p:cNvPr id="13" name="Flowchart: Connector 12"/>
              <p:cNvSpPr/>
              <p:nvPr/>
            </p:nvSpPr>
            <p:spPr>
              <a:xfrm>
                <a:off x="4891808" y="122847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Flowchart: Connector 13"/>
              <p:cNvSpPr/>
              <p:nvPr/>
            </p:nvSpPr>
            <p:spPr>
              <a:xfrm>
                <a:off x="5683541" y="10909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05271" y="1115983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3783689" y="1392255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2110258" y="103946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505012" y="137101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844765" y="132118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22847" y="1156389"/>
                <a:ext cx="6543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" name="Straight Connector 8"/>
              <p:cNvCxnSpPr>
                <a:stCxn id="16" idx="2"/>
                <a:endCxn id="14" idx="7"/>
              </p:cNvCxnSpPr>
              <p:nvPr/>
            </p:nvCxnSpPr>
            <p:spPr>
              <a:xfrm flipV="1">
                <a:off x="3783689" y="1098495"/>
                <a:ext cx="1938876" cy="3195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17" idx="2"/>
                <a:endCxn id="16" idx="1"/>
              </p:cNvCxnSpPr>
              <p:nvPr/>
            </p:nvCxnSpPr>
            <p:spPr>
              <a:xfrm>
                <a:off x="2110258" y="1065212"/>
                <a:ext cx="1680126" cy="3345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703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134600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596" y="1262743"/>
            <a:ext cx="8619026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CHƯƠNG 8 - BÀI 4:</a:t>
            </a:r>
          </a:p>
          <a:p>
            <a:pPr algn="ctr"/>
            <a:endParaRPr lang="en-US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ĐOẠN THẲNG . ĐỘ DÀI ĐOẠN THẲNG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058"/>
            <a:ext cx="1372222" cy="145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544417" y="5028946"/>
            <a:ext cx="5239941" cy="129721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B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7912" y="3140503"/>
            <a:ext cx="132427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.  1</a:t>
            </a:r>
            <a:endParaRPr lang="en-US" sz="4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912" y="4039549"/>
            <a:ext cx="132440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 . </a:t>
            </a:r>
            <a:r>
              <a:rPr lang="en-US" sz="4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793" y="4039549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8956" y="3124874"/>
            <a:ext cx="135325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 2 </a:t>
            </a:r>
            <a:endParaRPr lang="en-US" sz="41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8287" y="199888"/>
            <a:ext cx="8610600" cy="2698176"/>
            <a:chOff x="288287" y="199888"/>
            <a:chExt cx="8610600" cy="2698176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288287" y="210353"/>
              <a:ext cx="8610600" cy="2687711"/>
            </a:xfrm>
            <a:prstGeom prst="snip2DiagRect">
              <a:avLst/>
            </a:prstGeom>
            <a:solidFill>
              <a:srgbClr val="FF00FF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8287" y="199888"/>
              <a:ext cx="807310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2. Cho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A, B, C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. Ta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A , B , C 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81200" y="1066800"/>
              <a:ext cx="4985552" cy="1606687"/>
              <a:chOff x="7719557" y="2475022"/>
              <a:chExt cx="2823500" cy="1606687"/>
            </a:xfrm>
          </p:grpSpPr>
          <p:sp>
            <p:nvSpPr>
              <p:cNvPr id="12" name="Flowchart: Connector 11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25" name="Straight Connector 24"/>
          <p:cNvCxnSpPr/>
          <p:nvPr/>
        </p:nvCxnSpPr>
        <p:spPr>
          <a:xfrm flipV="1">
            <a:off x="2494616" y="1519758"/>
            <a:ext cx="1777782" cy="78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54513" y="1519758"/>
            <a:ext cx="1680128" cy="1000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2562217" y="2327751"/>
            <a:ext cx="3457910" cy="192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211291" y="303941"/>
            <a:ext cx="8715816" cy="2703900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378594" y="5131414"/>
            <a:ext cx="4578440" cy="1127720"/>
          </a:xfrm>
          <a:prstGeom prst="snip2DiagRect">
            <a:avLst/>
          </a:prstGeom>
          <a:solidFill>
            <a:srgbClr val="FFFF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A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04210" y="4114800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9561" y="3241746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0606" y="4150302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4210" y="3202930"/>
            <a:ext cx="1324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856" y="304800"/>
            <a:ext cx="8195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3. 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28612" y="1168482"/>
            <a:ext cx="3939350" cy="1606687"/>
            <a:chOff x="2766251" y="789928"/>
            <a:chExt cx="2823500" cy="1606687"/>
          </a:xfrm>
        </p:grpSpPr>
        <p:grpSp>
          <p:nvGrpSpPr>
            <p:cNvPr id="22" name="Group 21"/>
            <p:cNvGrpSpPr/>
            <p:nvPr/>
          </p:nvGrpSpPr>
          <p:grpSpPr>
            <a:xfrm>
              <a:off x="2766251" y="789928"/>
              <a:ext cx="2823500" cy="1606687"/>
              <a:chOff x="7719557" y="2475022"/>
              <a:chExt cx="2823500" cy="1606687"/>
            </a:xfrm>
          </p:grpSpPr>
          <p:sp>
            <p:nvSpPr>
              <p:cNvPr id="26" name="Flowchart: Connector 25"/>
              <p:cNvSpPr/>
              <p:nvPr/>
            </p:nvSpPr>
            <p:spPr>
              <a:xfrm flipV="1">
                <a:off x="8001000" y="3703618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>
                <a:off x="9982200" y="3893589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719557" y="3241952"/>
                <a:ext cx="4099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98705" y="35584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0" name="Flowchart: Connector 29"/>
              <p:cNvSpPr/>
              <p:nvPr/>
            </p:nvSpPr>
            <p:spPr>
              <a:xfrm>
                <a:off x="9023987" y="291094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66199" y="247502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>
              <a:endCxn id="30" idx="1"/>
            </p:cNvCxnSpPr>
            <p:nvPr/>
          </p:nvCxnSpPr>
          <p:spPr>
            <a:xfrm flipV="1">
              <a:off x="3070553" y="1233390"/>
              <a:ext cx="1006823" cy="785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0" idx="1"/>
              <a:endCxn id="27" idx="2"/>
            </p:cNvCxnSpPr>
            <p:nvPr/>
          </p:nvCxnSpPr>
          <p:spPr>
            <a:xfrm>
              <a:off x="4077376" y="1233390"/>
              <a:ext cx="951518" cy="1000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7" idx="2"/>
            </p:cNvCxnSpPr>
            <p:nvPr/>
          </p:nvCxnSpPr>
          <p:spPr>
            <a:xfrm flipH="1" flipV="1">
              <a:off x="3070553" y="2041383"/>
              <a:ext cx="1958341" cy="1928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4169281" y="2495828"/>
            <a:ext cx="586672" cy="461665"/>
            <a:chOff x="4375395" y="2459988"/>
            <a:chExt cx="586672" cy="461665"/>
          </a:xfrm>
        </p:grpSpPr>
        <p:sp>
          <p:nvSpPr>
            <p:cNvPr id="33" name="Flowchart: Connector 32"/>
            <p:cNvSpPr/>
            <p:nvPr/>
          </p:nvSpPr>
          <p:spPr>
            <a:xfrm flipV="1">
              <a:off x="4916348" y="2495828"/>
              <a:ext cx="45719" cy="5853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5395" y="2459988"/>
              <a:ext cx="47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4378008" y="1620145"/>
            <a:ext cx="382383" cy="953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3" grpId="0"/>
      <p:bldP spid="4" grpId="0"/>
      <p:bldP spid="6" grpId="0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70" y="166238"/>
            <a:ext cx="7892143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1709564" y="5030799"/>
            <a:ext cx="4244822" cy="1228334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3065172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 2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4043966"/>
            <a:ext cx="2335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3,5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6159" y="306517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1,5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159" y="4043966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 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982" y="457200"/>
            <a:ext cx="73757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 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CM = 3,5 cm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MD = 1,5 cm.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323169" y="304800"/>
            <a:ext cx="8135031" cy="2227943"/>
          </a:xfrm>
          <a:prstGeom prst="snip2DiagRect">
            <a:avLst/>
          </a:prstGeom>
          <a:solidFill>
            <a:srgbClr val="FF00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920547" y="4864165"/>
            <a:ext cx="4467561" cy="1236371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77851" y="2921650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3,5 cm 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9839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C. 4,5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6965" y="3885741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4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886" y="3812147"/>
            <a:ext cx="246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D. 11,5 cm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7982" y="609600"/>
            <a:ext cx="72367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5. 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CB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AB = 8 cm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AC =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,5 cm.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2" grpId="0"/>
      <p:bldP spid="3" grpId="0"/>
      <p:bldP spid="4" grpId="0"/>
      <p:bldP spid="6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nip Diagonal Corner Rectangle 49"/>
          <p:cNvSpPr/>
          <p:nvPr/>
        </p:nvSpPr>
        <p:spPr>
          <a:xfrm>
            <a:off x="1968118" y="5049350"/>
            <a:ext cx="4457218" cy="120978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388206"/>
            <a:ext cx="1800225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778" y="6259133"/>
            <a:ext cx="6684135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465600"/>
            <a:ext cx="1295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4590" y="3401943"/>
            <a:ext cx="2151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6145" y="169239"/>
            <a:ext cx="8576855" cy="2573961"/>
            <a:chOff x="186145" y="169239"/>
            <a:chExt cx="8576855" cy="2573961"/>
          </a:xfrm>
        </p:grpSpPr>
        <p:sp>
          <p:nvSpPr>
            <p:cNvPr id="40" name="Snip Diagonal Corner Rectangle 39"/>
            <p:cNvSpPr/>
            <p:nvPr/>
          </p:nvSpPr>
          <p:spPr>
            <a:xfrm>
              <a:off x="186145" y="169239"/>
              <a:ext cx="8576855" cy="2573961"/>
            </a:xfrm>
            <a:prstGeom prst="snip2DiagRect">
              <a:avLst/>
            </a:prstGeom>
            <a:solidFill>
              <a:srgbClr val="FF00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663" y="264245"/>
              <a:ext cx="831073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6. Cho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ME = FN.</a:t>
              </a:r>
            </a:p>
            <a:p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MF 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NE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6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968118" y="1135026"/>
              <a:ext cx="4027985" cy="1201251"/>
              <a:chOff x="7382748" y="2741736"/>
              <a:chExt cx="4027985" cy="1208791"/>
            </a:xfrm>
          </p:grpSpPr>
          <p:sp>
            <p:nvSpPr>
              <p:cNvPr id="14" name="Flowchart: Connector 13"/>
              <p:cNvSpPr/>
              <p:nvPr/>
            </p:nvSpPr>
            <p:spPr>
              <a:xfrm>
                <a:off x="9622931" y="3478258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>
                <a:off x="10902449" y="3241471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382748" y="3324657"/>
                <a:ext cx="409974" cy="526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>
                <a:off x="8807688" y="3641126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7542016" y="3899040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584485" y="3046512"/>
                <a:ext cx="423514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464908" y="2952483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735548" y="2741736"/>
                <a:ext cx="675185" cy="52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8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7561246" y="3267214"/>
                <a:ext cx="3399457" cy="675773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314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886" y="2266888"/>
            <a:ext cx="4038600" cy="1789331"/>
            <a:chOff x="34717" y="2792885"/>
            <a:chExt cx="4038600" cy="1789331"/>
          </a:xfrm>
        </p:grpSpPr>
        <p:sp>
          <p:nvSpPr>
            <p:cNvPr id="8" name="Cloud Callout 7"/>
            <p:cNvSpPr/>
            <p:nvPr/>
          </p:nvSpPr>
          <p:spPr>
            <a:xfrm>
              <a:off x="34717" y="2792885"/>
              <a:ext cx="4038600" cy="1789331"/>
            </a:xfrm>
            <a:prstGeom prst="cloudCallou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460" y="3253888"/>
              <a:ext cx="28616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2001" y="706004"/>
            <a:ext cx="4267200" cy="1425088"/>
            <a:chOff x="4572001" y="706004"/>
            <a:chExt cx="4267200" cy="1425088"/>
          </a:xfrm>
        </p:grpSpPr>
        <p:sp>
          <p:nvSpPr>
            <p:cNvPr id="10" name="Oval 9"/>
            <p:cNvSpPr/>
            <p:nvPr/>
          </p:nvSpPr>
          <p:spPr>
            <a:xfrm>
              <a:off x="4572001" y="706004"/>
              <a:ext cx="4267200" cy="142508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38701" y="1064605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1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24401" y="2667430"/>
            <a:ext cx="4056742" cy="1696135"/>
            <a:chOff x="4724401" y="2667430"/>
            <a:chExt cx="4056742" cy="1696135"/>
          </a:xfrm>
        </p:grpSpPr>
        <p:sp>
          <p:nvSpPr>
            <p:cNvPr id="12" name="Oval 11"/>
            <p:cNvSpPr/>
            <p:nvPr/>
          </p:nvSpPr>
          <p:spPr>
            <a:xfrm>
              <a:off x="4724401" y="2667430"/>
              <a:ext cx="4056742" cy="169613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0344" y="316155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So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42544" y="4702015"/>
            <a:ext cx="4668157" cy="1586300"/>
            <a:chOff x="4742544" y="4702015"/>
            <a:chExt cx="4668157" cy="1586300"/>
          </a:xfrm>
        </p:grpSpPr>
        <p:sp>
          <p:nvSpPr>
            <p:cNvPr id="14" name="Oval 13"/>
            <p:cNvSpPr/>
            <p:nvPr/>
          </p:nvSpPr>
          <p:spPr>
            <a:xfrm>
              <a:off x="4742544" y="4702015"/>
              <a:ext cx="4038599" cy="15863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38701" y="5125833"/>
              <a:ext cx="4572000" cy="73866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1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tiễn</a:t>
              </a:r>
              <a:r>
                <a:rPr lang="en-US" sz="21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3531092" y="1418548"/>
            <a:ext cx="1040909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56049" y="3276466"/>
            <a:ext cx="8001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13691" y="3866947"/>
            <a:ext cx="1349716" cy="12536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5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18"/>
          <p:cNvGrpSpPr/>
          <p:nvPr/>
        </p:nvGrpSpPr>
        <p:grpSpPr>
          <a:xfrm rot="20623984">
            <a:off x="7574752" y="1388323"/>
            <a:ext cx="734996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7106997" y="214431"/>
            <a:ext cx="1735738" cy="1088367"/>
            <a:chOff x="10229386" y="-95076"/>
            <a:chExt cx="1735738" cy="1088367"/>
          </a:xfrm>
        </p:grpSpPr>
        <p:sp>
          <p:nvSpPr>
            <p:cNvPr id="24" name="Shape 806"/>
            <p:cNvSpPr/>
            <p:nvPr/>
          </p:nvSpPr>
          <p:spPr>
            <a:xfrm>
              <a:off x="10229386" y="-95076"/>
              <a:ext cx="1104910" cy="1088367"/>
            </a:xfrm>
            <a:custGeom>
              <a:avLst/>
              <a:gdLst/>
              <a:ahLst/>
              <a:cxnLst/>
              <a:rect l="0" t="0" r="0" b="0"/>
              <a:pathLst>
                <a:path w="20975" h="20659" extrusionOk="0">
                  <a:moveTo>
                    <a:pt x="10317" y="1704"/>
                  </a:moveTo>
                  <a:lnTo>
                    <a:pt x="10269" y="1728"/>
                  </a:lnTo>
                  <a:lnTo>
                    <a:pt x="10171" y="1825"/>
                  </a:lnTo>
                  <a:lnTo>
                    <a:pt x="10123" y="1947"/>
                  </a:lnTo>
                  <a:lnTo>
                    <a:pt x="10098" y="2069"/>
                  </a:lnTo>
                  <a:lnTo>
                    <a:pt x="10074" y="2190"/>
                  </a:lnTo>
                  <a:lnTo>
                    <a:pt x="10050" y="2336"/>
                  </a:lnTo>
                  <a:lnTo>
                    <a:pt x="10050" y="2482"/>
                  </a:lnTo>
                  <a:lnTo>
                    <a:pt x="10098" y="2653"/>
                  </a:lnTo>
                  <a:lnTo>
                    <a:pt x="10123" y="2701"/>
                  </a:lnTo>
                  <a:lnTo>
                    <a:pt x="10147" y="2774"/>
                  </a:lnTo>
                  <a:lnTo>
                    <a:pt x="10196" y="2799"/>
                  </a:lnTo>
                  <a:lnTo>
                    <a:pt x="10244" y="2823"/>
                  </a:lnTo>
                  <a:lnTo>
                    <a:pt x="10342" y="2823"/>
                  </a:lnTo>
                  <a:lnTo>
                    <a:pt x="10439" y="2774"/>
                  </a:lnTo>
                  <a:lnTo>
                    <a:pt x="10463" y="2726"/>
                  </a:lnTo>
                  <a:lnTo>
                    <a:pt x="10488" y="2677"/>
                  </a:lnTo>
                  <a:lnTo>
                    <a:pt x="10488" y="2580"/>
                  </a:lnTo>
                  <a:lnTo>
                    <a:pt x="10488" y="2482"/>
                  </a:lnTo>
                  <a:lnTo>
                    <a:pt x="10463" y="2263"/>
                  </a:lnTo>
                  <a:lnTo>
                    <a:pt x="10463" y="1850"/>
                  </a:lnTo>
                  <a:lnTo>
                    <a:pt x="10439" y="1777"/>
                  </a:lnTo>
                  <a:lnTo>
                    <a:pt x="10390" y="1728"/>
                  </a:lnTo>
                  <a:lnTo>
                    <a:pt x="10317" y="1704"/>
                  </a:lnTo>
                  <a:close/>
                  <a:moveTo>
                    <a:pt x="8054" y="1"/>
                  </a:moveTo>
                  <a:lnTo>
                    <a:pt x="7981" y="25"/>
                  </a:lnTo>
                  <a:lnTo>
                    <a:pt x="7933" y="122"/>
                  </a:lnTo>
                  <a:lnTo>
                    <a:pt x="7908" y="220"/>
                  </a:lnTo>
                  <a:lnTo>
                    <a:pt x="7884" y="439"/>
                  </a:lnTo>
                  <a:lnTo>
                    <a:pt x="7908" y="852"/>
                  </a:lnTo>
                  <a:lnTo>
                    <a:pt x="7933" y="1071"/>
                  </a:lnTo>
                  <a:lnTo>
                    <a:pt x="7957" y="1290"/>
                  </a:lnTo>
                  <a:lnTo>
                    <a:pt x="8054" y="1704"/>
                  </a:lnTo>
                  <a:lnTo>
                    <a:pt x="8103" y="2044"/>
                  </a:lnTo>
                  <a:lnTo>
                    <a:pt x="8200" y="2458"/>
                  </a:lnTo>
                  <a:lnTo>
                    <a:pt x="8273" y="2653"/>
                  </a:lnTo>
                  <a:lnTo>
                    <a:pt x="8371" y="2823"/>
                  </a:lnTo>
                  <a:lnTo>
                    <a:pt x="8468" y="2969"/>
                  </a:lnTo>
                  <a:lnTo>
                    <a:pt x="8541" y="2993"/>
                  </a:lnTo>
                  <a:lnTo>
                    <a:pt x="8614" y="3042"/>
                  </a:lnTo>
                  <a:lnTo>
                    <a:pt x="8711" y="3042"/>
                  </a:lnTo>
                  <a:lnTo>
                    <a:pt x="8784" y="2993"/>
                  </a:lnTo>
                  <a:lnTo>
                    <a:pt x="8857" y="2920"/>
                  </a:lnTo>
                  <a:lnTo>
                    <a:pt x="8857" y="2847"/>
                  </a:lnTo>
                  <a:lnTo>
                    <a:pt x="8857" y="2726"/>
                  </a:lnTo>
                  <a:lnTo>
                    <a:pt x="8809" y="2604"/>
                  </a:lnTo>
                  <a:lnTo>
                    <a:pt x="8711" y="2385"/>
                  </a:lnTo>
                  <a:lnTo>
                    <a:pt x="8614" y="2044"/>
                  </a:lnTo>
                  <a:lnTo>
                    <a:pt x="8517" y="1704"/>
                  </a:lnTo>
                  <a:lnTo>
                    <a:pt x="8444" y="1290"/>
                  </a:lnTo>
                  <a:lnTo>
                    <a:pt x="8395" y="876"/>
                  </a:lnTo>
                  <a:lnTo>
                    <a:pt x="8322" y="487"/>
                  </a:lnTo>
                  <a:lnTo>
                    <a:pt x="8273" y="293"/>
                  </a:lnTo>
                  <a:lnTo>
                    <a:pt x="8225" y="98"/>
                  </a:lnTo>
                  <a:lnTo>
                    <a:pt x="8176" y="25"/>
                  </a:lnTo>
                  <a:lnTo>
                    <a:pt x="8103" y="1"/>
                  </a:lnTo>
                  <a:close/>
                  <a:moveTo>
                    <a:pt x="12483" y="1"/>
                  </a:moveTo>
                  <a:lnTo>
                    <a:pt x="12337" y="122"/>
                  </a:lnTo>
                  <a:lnTo>
                    <a:pt x="12239" y="244"/>
                  </a:lnTo>
                  <a:lnTo>
                    <a:pt x="12142" y="414"/>
                  </a:lnTo>
                  <a:lnTo>
                    <a:pt x="12093" y="585"/>
                  </a:lnTo>
                  <a:lnTo>
                    <a:pt x="11996" y="949"/>
                  </a:lnTo>
                  <a:lnTo>
                    <a:pt x="11923" y="1290"/>
                  </a:lnTo>
                  <a:lnTo>
                    <a:pt x="11753" y="2166"/>
                  </a:lnTo>
                  <a:lnTo>
                    <a:pt x="11631" y="2531"/>
                  </a:lnTo>
                  <a:lnTo>
                    <a:pt x="11607" y="2701"/>
                  </a:lnTo>
                  <a:lnTo>
                    <a:pt x="11607" y="2799"/>
                  </a:lnTo>
                  <a:lnTo>
                    <a:pt x="11607" y="2872"/>
                  </a:lnTo>
                  <a:lnTo>
                    <a:pt x="11655" y="2969"/>
                  </a:lnTo>
                  <a:lnTo>
                    <a:pt x="11753" y="3018"/>
                  </a:lnTo>
                  <a:lnTo>
                    <a:pt x="11850" y="3042"/>
                  </a:lnTo>
                  <a:lnTo>
                    <a:pt x="11947" y="3018"/>
                  </a:lnTo>
                  <a:lnTo>
                    <a:pt x="12069" y="2920"/>
                  </a:lnTo>
                  <a:lnTo>
                    <a:pt x="12142" y="2774"/>
                  </a:lnTo>
                  <a:lnTo>
                    <a:pt x="12191" y="2604"/>
                  </a:lnTo>
                  <a:lnTo>
                    <a:pt x="12239" y="2434"/>
                  </a:lnTo>
                  <a:lnTo>
                    <a:pt x="12288" y="2069"/>
                  </a:lnTo>
                  <a:lnTo>
                    <a:pt x="12337" y="1752"/>
                  </a:lnTo>
                  <a:lnTo>
                    <a:pt x="12458" y="974"/>
                  </a:lnTo>
                  <a:lnTo>
                    <a:pt x="12556" y="585"/>
                  </a:lnTo>
                  <a:lnTo>
                    <a:pt x="12604" y="390"/>
                  </a:lnTo>
                  <a:lnTo>
                    <a:pt x="12677" y="220"/>
                  </a:lnTo>
                  <a:lnTo>
                    <a:pt x="12702" y="171"/>
                  </a:lnTo>
                  <a:lnTo>
                    <a:pt x="12702" y="122"/>
                  </a:lnTo>
                  <a:lnTo>
                    <a:pt x="12653" y="25"/>
                  </a:lnTo>
                  <a:lnTo>
                    <a:pt x="12629" y="1"/>
                  </a:lnTo>
                  <a:close/>
                  <a:moveTo>
                    <a:pt x="14089" y="2507"/>
                  </a:moveTo>
                  <a:lnTo>
                    <a:pt x="13991" y="2555"/>
                  </a:lnTo>
                  <a:lnTo>
                    <a:pt x="13918" y="2628"/>
                  </a:lnTo>
                  <a:lnTo>
                    <a:pt x="13845" y="2726"/>
                  </a:lnTo>
                  <a:lnTo>
                    <a:pt x="13797" y="2847"/>
                  </a:lnTo>
                  <a:lnTo>
                    <a:pt x="13699" y="3066"/>
                  </a:lnTo>
                  <a:lnTo>
                    <a:pt x="13651" y="3212"/>
                  </a:lnTo>
                  <a:lnTo>
                    <a:pt x="13651" y="3334"/>
                  </a:lnTo>
                  <a:lnTo>
                    <a:pt x="13651" y="3383"/>
                  </a:lnTo>
                  <a:lnTo>
                    <a:pt x="13675" y="3431"/>
                  </a:lnTo>
                  <a:lnTo>
                    <a:pt x="13724" y="3456"/>
                  </a:lnTo>
                  <a:lnTo>
                    <a:pt x="13772" y="3480"/>
                  </a:lnTo>
                  <a:lnTo>
                    <a:pt x="13821" y="3504"/>
                  </a:lnTo>
                  <a:lnTo>
                    <a:pt x="13894" y="3480"/>
                  </a:lnTo>
                  <a:lnTo>
                    <a:pt x="13918" y="3456"/>
                  </a:lnTo>
                  <a:lnTo>
                    <a:pt x="13967" y="3407"/>
                  </a:lnTo>
                  <a:lnTo>
                    <a:pt x="14040" y="3212"/>
                  </a:lnTo>
                  <a:lnTo>
                    <a:pt x="14089" y="3018"/>
                  </a:lnTo>
                  <a:lnTo>
                    <a:pt x="14162" y="2799"/>
                  </a:lnTo>
                  <a:lnTo>
                    <a:pt x="14210" y="2701"/>
                  </a:lnTo>
                  <a:lnTo>
                    <a:pt x="14235" y="2604"/>
                  </a:lnTo>
                  <a:lnTo>
                    <a:pt x="14210" y="2555"/>
                  </a:lnTo>
                  <a:lnTo>
                    <a:pt x="14186" y="2531"/>
                  </a:lnTo>
                  <a:lnTo>
                    <a:pt x="14137" y="2507"/>
                  </a:lnTo>
                  <a:close/>
                  <a:moveTo>
                    <a:pt x="6692" y="2385"/>
                  </a:moveTo>
                  <a:lnTo>
                    <a:pt x="6667" y="2409"/>
                  </a:lnTo>
                  <a:lnTo>
                    <a:pt x="6594" y="2507"/>
                  </a:lnTo>
                  <a:lnTo>
                    <a:pt x="6570" y="2628"/>
                  </a:lnTo>
                  <a:lnTo>
                    <a:pt x="6594" y="2774"/>
                  </a:lnTo>
                  <a:lnTo>
                    <a:pt x="6619" y="2920"/>
                  </a:lnTo>
                  <a:lnTo>
                    <a:pt x="6740" y="3188"/>
                  </a:lnTo>
                  <a:lnTo>
                    <a:pt x="6838" y="3431"/>
                  </a:lnTo>
                  <a:lnTo>
                    <a:pt x="6886" y="3504"/>
                  </a:lnTo>
                  <a:lnTo>
                    <a:pt x="6935" y="3553"/>
                  </a:lnTo>
                  <a:lnTo>
                    <a:pt x="7008" y="3553"/>
                  </a:lnTo>
                  <a:lnTo>
                    <a:pt x="7081" y="3529"/>
                  </a:lnTo>
                  <a:lnTo>
                    <a:pt x="7130" y="3504"/>
                  </a:lnTo>
                  <a:lnTo>
                    <a:pt x="7154" y="3456"/>
                  </a:lnTo>
                  <a:lnTo>
                    <a:pt x="7178" y="3383"/>
                  </a:lnTo>
                  <a:lnTo>
                    <a:pt x="7154" y="3310"/>
                  </a:lnTo>
                  <a:lnTo>
                    <a:pt x="6935" y="2823"/>
                  </a:lnTo>
                  <a:lnTo>
                    <a:pt x="6862" y="2604"/>
                  </a:lnTo>
                  <a:lnTo>
                    <a:pt x="6813" y="2507"/>
                  </a:lnTo>
                  <a:lnTo>
                    <a:pt x="6740" y="2409"/>
                  </a:lnTo>
                  <a:lnTo>
                    <a:pt x="6692" y="2385"/>
                  </a:lnTo>
                  <a:close/>
                  <a:moveTo>
                    <a:pt x="16668" y="2020"/>
                  </a:moveTo>
                  <a:lnTo>
                    <a:pt x="16595" y="2044"/>
                  </a:lnTo>
                  <a:lnTo>
                    <a:pt x="16546" y="2093"/>
                  </a:lnTo>
                  <a:lnTo>
                    <a:pt x="16303" y="2409"/>
                  </a:lnTo>
                  <a:lnTo>
                    <a:pt x="16084" y="2726"/>
                  </a:lnTo>
                  <a:lnTo>
                    <a:pt x="15889" y="3042"/>
                  </a:lnTo>
                  <a:lnTo>
                    <a:pt x="15719" y="3383"/>
                  </a:lnTo>
                  <a:lnTo>
                    <a:pt x="15573" y="3626"/>
                  </a:lnTo>
                  <a:lnTo>
                    <a:pt x="15427" y="3894"/>
                  </a:lnTo>
                  <a:lnTo>
                    <a:pt x="15281" y="4137"/>
                  </a:lnTo>
                  <a:lnTo>
                    <a:pt x="15184" y="4380"/>
                  </a:lnTo>
                  <a:lnTo>
                    <a:pt x="15159" y="4453"/>
                  </a:lnTo>
                  <a:lnTo>
                    <a:pt x="15184" y="4502"/>
                  </a:lnTo>
                  <a:lnTo>
                    <a:pt x="15232" y="4575"/>
                  </a:lnTo>
                  <a:lnTo>
                    <a:pt x="15330" y="4624"/>
                  </a:lnTo>
                  <a:lnTo>
                    <a:pt x="15427" y="4624"/>
                  </a:lnTo>
                  <a:lnTo>
                    <a:pt x="15549" y="4575"/>
                  </a:lnTo>
                  <a:lnTo>
                    <a:pt x="15646" y="4502"/>
                  </a:lnTo>
                  <a:lnTo>
                    <a:pt x="15743" y="4380"/>
                  </a:lnTo>
                  <a:lnTo>
                    <a:pt x="15816" y="4259"/>
                  </a:lnTo>
                  <a:lnTo>
                    <a:pt x="15962" y="3991"/>
                  </a:lnTo>
                  <a:lnTo>
                    <a:pt x="16060" y="3723"/>
                  </a:lnTo>
                  <a:lnTo>
                    <a:pt x="16352" y="3091"/>
                  </a:lnTo>
                  <a:lnTo>
                    <a:pt x="16498" y="2872"/>
                  </a:lnTo>
                  <a:lnTo>
                    <a:pt x="16619" y="2677"/>
                  </a:lnTo>
                  <a:lnTo>
                    <a:pt x="16765" y="2458"/>
                  </a:lnTo>
                  <a:lnTo>
                    <a:pt x="16887" y="2239"/>
                  </a:lnTo>
                  <a:lnTo>
                    <a:pt x="16911" y="2166"/>
                  </a:lnTo>
                  <a:lnTo>
                    <a:pt x="16887" y="2117"/>
                  </a:lnTo>
                  <a:lnTo>
                    <a:pt x="16838" y="2069"/>
                  </a:lnTo>
                  <a:lnTo>
                    <a:pt x="16790" y="2044"/>
                  </a:lnTo>
                  <a:lnTo>
                    <a:pt x="16741" y="2020"/>
                  </a:lnTo>
                  <a:close/>
                  <a:moveTo>
                    <a:pt x="3869" y="2020"/>
                  </a:moveTo>
                  <a:lnTo>
                    <a:pt x="3820" y="2044"/>
                  </a:lnTo>
                  <a:lnTo>
                    <a:pt x="3796" y="2044"/>
                  </a:lnTo>
                  <a:lnTo>
                    <a:pt x="3747" y="2093"/>
                  </a:lnTo>
                  <a:lnTo>
                    <a:pt x="3723" y="2190"/>
                  </a:lnTo>
                  <a:lnTo>
                    <a:pt x="3747" y="2263"/>
                  </a:lnTo>
                  <a:lnTo>
                    <a:pt x="3796" y="2312"/>
                  </a:lnTo>
                  <a:lnTo>
                    <a:pt x="3820" y="2385"/>
                  </a:lnTo>
                  <a:lnTo>
                    <a:pt x="3869" y="2531"/>
                  </a:lnTo>
                  <a:lnTo>
                    <a:pt x="3991" y="2799"/>
                  </a:lnTo>
                  <a:lnTo>
                    <a:pt x="4185" y="3188"/>
                  </a:lnTo>
                  <a:lnTo>
                    <a:pt x="4404" y="3577"/>
                  </a:lnTo>
                  <a:lnTo>
                    <a:pt x="4599" y="3869"/>
                  </a:lnTo>
                  <a:lnTo>
                    <a:pt x="4818" y="4161"/>
                  </a:lnTo>
                  <a:lnTo>
                    <a:pt x="5086" y="4405"/>
                  </a:lnTo>
                  <a:lnTo>
                    <a:pt x="5207" y="4526"/>
                  </a:lnTo>
                  <a:lnTo>
                    <a:pt x="5378" y="4624"/>
                  </a:lnTo>
                  <a:lnTo>
                    <a:pt x="5475" y="4648"/>
                  </a:lnTo>
                  <a:lnTo>
                    <a:pt x="5572" y="4648"/>
                  </a:lnTo>
                  <a:lnTo>
                    <a:pt x="5645" y="4599"/>
                  </a:lnTo>
                  <a:lnTo>
                    <a:pt x="5694" y="4526"/>
                  </a:lnTo>
                  <a:lnTo>
                    <a:pt x="5718" y="4453"/>
                  </a:lnTo>
                  <a:lnTo>
                    <a:pt x="5718" y="4356"/>
                  </a:lnTo>
                  <a:lnTo>
                    <a:pt x="5694" y="4283"/>
                  </a:lnTo>
                  <a:lnTo>
                    <a:pt x="5621" y="4210"/>
                  </a:lnTo>
                  <a:lnTo>
                    <a:pt x="5451" y="4088"/>
                  </a:lnTo>
                  <a:lnTo>
                    <a:pt x="5329" y="3991"/>
                  </a:lnTo>
                  <a:lnTo>
                    <a:pt x="5086" y="3723"/>
                  </a:lnTo>
                  <a:lnTo>
                    <a:pt x="4867" y="3431"/>
                  </a:lnTo>
                  <a:lnTo>
                    <a:pt x="4672" y="3139"/>
                  </a:lnTo>
                  <a:lnTo>
                    <a:pt x="4526" y="2847"/>
                  </a:lnTo>
                  <a:lnTo>
                    <a:pt x="4380" y="2580"/>
                  </a:lnTo>
                  <a:lnTo>
                    <a:pt x="4210" y="2288"/>
                  </a:lnTo>
                  <a:lnTo>
                    <a:pt x="4112" y="2166"/>
                  </a:lnTo>
                  <a:lnTo>
                    <a:pt x="4015" y="2069"/>
                  </a:lnTo>
                  <a:lnTo>
                    <a:pt x="3966" y="2044"/>
                  </a:lnTo>
                  <a:lnTo>
                    <a:pt x="3918" y="2020"/>
                  </a:lnTo>
                  <a:close/>
                  <a:moveTo>
                    <a:pt x="3601" y="4843"/>
                  </a:moveTo>
                  <a:lnTo>
                    <a:pt x="3577" y="4891"/>
                  </a:lnTo>
                  <a:lnTo>
                    <a:pt x="3577" y="4916"/>
                  </a:lnTo>
                  <a:lnTo>
                    <a:pt x="3577" y="4964"/>
                  </a:lnTo>
                  <a:lnTo>
                    <a:pt x="3601" y="5062"/>
                  </a:lnTo>
                  <a:lnTo>
                    <a:pt x="3674" y="5135"/>
                  </a:lnTo>
                  <a:lnTo>
                    <a:pt x="3747" y="5183"/>
                  </a:lnTo>
                  <a:lnTo>
                    <a:pt x="3845" y="5281"/>
                  </a:lnTo>
                  <a:lnTo>
                    <a:pt x="3966" y="5354"/>
                  </a:lnTo>
                  <a:lnTo>
                    <a:pt x="4234" y="5500"/>
                  </a:lnTo>
                  <a:lnTo>
                    <a:pt x="4404" y="5500"/>
                  </a:lnTo>
                  <a:lnTo>
                    <a:pt x="4477" y="5451"/>
                  </a:lnTo>
                  <a:lnTo>
                    <a:pt x="4502" y="5402"/>
                  </a:lnTo>
                  <a:lnTo>
                    <a:pt x="4526" y="5329"/>
                  </a:lnTo>
                  <a:lnTo>
                    <a:pt x="4502" y="5256"/>
                  </a:lnTo>
                  <a:lnTo>
                    <a:pt x="4477" y="5183"/>
                  </a:lnTo>
                  <a:lnTo>
                    <a:pt x="4380" y="5135"/>
                  </a:lnTo>
                  <a:lnTo>
                    <a:pt x="4137" y="5013"/>
                  </a:lnTo>
                  <a:lnTo>
                    <a:pt x="3918" y="4891"/>
                  </a:lnTo>
                  <a:lnTo>
                    <a:pt x="3820" y="4867"/>
                  </a:lnTo>
                  <a:lnTo>
                    <a:pt x="3747" y="4843"/>
                  </a:lnTo>
                  <a:close/>
                  <a:moveTo>
                    <a:pt x="17106" y="4891"/>
                  </a:moveTo>
                  <a:lnTo>
                    <a:pt x="16960" y="4940"/>
                  </a:lnTo>
                  <a:lnTo>
                    <a:pt x="16814" y="5037"/>
                  </a:lnTo>
                  <a:lnTo>
                    <a:pt x="16668" y="5159"/>
                  </a:lnTo>
                  <a:lnTo>
                    <a:pt x="16498" y="5305"/>
                  </a:lnTo>
                  <a:lnTo>
                    <a:pt x="16473" y="5354"/>
                  </a:lnTo>
                  <a:lnTo>
                    <a:pt x="16473" y="5402"/>
                  </a:lnTo>
                  <a:lnTo>
                    <a:pt x="16473" y="5451"/>
                  </a:lnTo>
                  <a:lnTo>
                    <a:pt x="16498" y="5500"/>
                  </a:lnTo>
                  <a:lnTo>
                    <a:pt x="16546" y="5524"/>
                  </a:lnTo>
                  <a:lnTo>
                    <a:pt x="16571" y="5548"/>
                  </a:lnTo>
                  <a:lnTo>
                    <a:pt x="16644" y="5548"/>
                  </a:lnTo>
                  <a:lnTo>
                    <a:pt x="16692" y="5524"/>
                  </a:lnTo>
                  <a:lnTo>
                    <a:pt x="16838" y="5402"/>
                  </a:lnTo>
                  <a:lnTo>
                    <a:pt x="17009" y="5256"/>
                  </a:lnTo>
                  <a:lnTo>
                    <a:pt x="17106" y="5135"/>
                  </a:lnTo>
                  <a:lnTo>
                    <a:pt x="17179" y="4964"/>
                  </a:lnTo>
                  <a:lnTo>
                    <a:pt x="17179" y="4940"/>
                  </a:lnTo>
                  <a:lnTo>
                    <a:pt x="17155" y="4916"/>
                  </a:lnTo>
                  <a:lnTo>
                    <a:pt x="17130" y="4891"/>
                  </a:lnTo>
                  <a:close/>
                  <a:moveTo>
                    <a:pt x="19539" y="5500"/>
                  </a:moveTo>
                  <a:lnTo>
                    <a:pt x="19442" y="5524"/>
                  </a:lnTo>
                  <a:lnTo>
                    <a:pt x="19320" y="5548"/>
                  </a:lnTo>
                  <a:lnTo>
                    <a:pt x="19101" y="5646"/>
                  </a:lnTo>
                  <a:lnTo>
                    <a:pt x="18688" y="5865"/>
                  </a:lnTo>
                  <a:lnTo>
                    <a:pt x="18006" y="6157"/>
                  </a:lnTo>
                  <a:lnTo>
                    <a:pt x="17349" y="6497"/>
                  </a:lnTo>
                  <a:lnTo>
                    <a:pt x="17276" y="6546"/>
                  </a:lnTo>
                  <a:lnTo>
                    <a:pt x="17252" y="6619"/>
                  </a:lnTo>
                  <a:lnTo>
                    <a:pt x="17252" y="6692"/>
                  </a:lnTo>
                  <a:lnTo>
                    <a:pt x="17276" y="6765"/>
                  </a:lnTo>
                  <a:lnTo>
                    <a:pt x="17301" y="6814"/>
                  </a:lnTo>
                  <a:lnTo>
                    <a:pt x="17374" y="6862"/>
                  </a:lnTo>
                  <a:lnTo>
                    <a:pt x="17422" y="6887"/>
                  </a:lnTo>
                  <a:lnTo>
                    <a:pt x="17520" y="6887"/>
                  </a:lnTo>
                  <a:lnTo>
                    <a:pt x="18201" y="6595"/>
                  </a:lnTo>
                  <a:lnTo>
                    <a:pt x="18858" y="6303"/>
                  </a:lnTo>
                  <a:lnTo>
                    <a:pt x="19345" y="6132"/>
                  </a:lnTo>
                  <a:lnTo>
                    <a:pt x="19466" y="6084"/>
                  </a:lnTo>
                  <a:lnTo>
                    <a:pt x="19588" y="6011"/>
                  </a:lnTo>
                  <a:lnTo>
                    <a:pt x="19685" y="5938"/>
                  </a:lnTo>
                  <a:lnTo>
                    <a:pt x="19734" y="5865"/>
                  </a:lnTo>
                  <a:lnTo>
                    <a:pt x="19758" y="5792"/>
                  </a:lnTo>
                  <a:lnTo>
                    <a:pt x="19782" y="5743"/>
                  </a:lnTo>
                  <a:lnTo>
                    <a:pt x="19734" y="5621"/>
                  </a:lnTo>
                  <a:lnTo>
                    <a:pt x="19709" y="5573"/>
                  </a:lnTo>
                  <a:lnTo>
                    <a:pt x="19661" y="5548"/>
                  </a:lnTo>
                  <a:lnTo>
                    <a:pt x="19612" y="5524"/>
                  </a:lnTo>
                  <a:lnTo>
                    <a:pt x="19539" y="5500"/>
                  </a:lnTo>
                  <a:close/>
                  <a:moveTo>
                    <a:pt x="998" y="5694"/>
                  </a:moveTo>
                  <a:lnTo>
                    <a:pt x="949" y="5719"/>
                  </a:lnTo>
                  <a:lnTo>
                    <a:pt x="925" y="5767"/>
                  </a:lnTo>
                  <a:lnTo>
                    <a:pt x="901" y="5865"/>
                  </a:lnTo>
                  <a:lnTo>
                    <a:pt x="925" y="5938"/>
                  </a:lnTo>
                  <a:lnTo>
                    <a:pt x="949" y="6011"/>
                  </a:lnTo>
                  <a:lnTo>
                    <a:pt x="1022" y="6084"/>
                  </a:lnTo>
                  <a:lnTo>
                    <a:pt x="1193" y="6230"/>
                  </a:lnTo>
                  <a:lnTo>
                    <a:pt x="1412" y="6327"/>
                  </a:lnTo>
                  <a:lnTo>
                    <a:pt x="1874" y="6522"/>
                  </a:lnTo>
                  <a:lnTo>
                    <a:pt x="2093" y="6595"/>
                  </a:lnTo>
                  <a:lnTo>
                    <a:pt x="2239" y="6643"/>
                  </a:lnTo>
                  <a:lnTo>
                    <a:pt x="2677" y="6887"/>
                  </a:lnTo>
                  <a:lnTo>
                    <a:pt x="3139" y="7130"/>
                  </a:lnTo>
                  <a:lnTo>
                    <a:pt x="3383" y="7276"/>
                  </a:lnTo>
                  <a:lnTo>
                    <a:pt x="3504" y="7325"/>
                  </a:lnTo>
                  <a:lnTo>
                    <a:pt x="3577" y="7325"/>
                  </a:lnTo>
                  <a:lnTo>
                    <a:pt x="3650" y="7300"/>
                  </a:lnTo>
                  <a:lnTo>
                    <a:pt x="3699" y="7252"/>
                  </a:lnTo>
                  <a:lnTo>
                    <a:pt x="3723" y="7203"/>
                  </a:lnTo>
                  <a:lnTo>
                    <a:pt x="3747" y="7130"/>
                  </a:lnTo>
                  <a:lnTo>
                    <a:pt x="3723" y="7057"/>
                  </a:lnTo>
                  <a:lnTo>
                    <a:pt x="3650" y="6935"/>
                  </a:lnTo>
                  <a:lnTo>
                    <a:pt x="3529" y="6814"/>
                  </a:lnTo>
                  <a:lnTo>
                    <a:pt x="3383" y="6692"/>
                  </a:lnTo>
                  <a:lnTo>
                    <a:pt x="3212" y="6595"/>
                  </a:lnTo>
                  <a:lnTo>
                    <a:pt x="2847" y="6424"/>
                  </a:lnTo>
                  <a:lnTo>
                    <a:pt x="2531" y="6278"/>
                  </a:lnTo>
                  <a:lnTo>
                    <a:pt x="2166" y="6108"/>
                  </a:lnTo>
                  <a:lnTo>
                    <a:pt x="1777" y="5962"/>
                  </a:lnTo>
                  <a:lnTo>
                    <a:pt x="1022" y="5694"/>
                  </a:lnTo>
                  <a:close/>
                  <a:moveTo>
                    <a:pt x="18396" y="8274"/>
                  </a:moveTo>
                  <a:lnTo>
                    <a:pt x="18128" y="8298"/>
                  </a:lnTo>
                  <a:lnTo>
                    <a:pt x="17982" y="8322"/>
                  </a:lnTo>
                  <a:lnTo>
                    <a:pt x="17885" y="8371"/>
                  </a:lnTo>
                  <a:lnTo>
                    <a:pt x="17812" y="8420"/>
                  </a:lnTo>
                  <a:lnTo>
                    <a:pt x="17787" y="8468"/>
                  </a:lnTo>
                  <a:lnTo>
                    <a:pt x="17787" y="8541"/>
                  </a:lnTo>
                  <a:lnTo>
                    <a:pt x="17787" y="8590"/>
                  </a:lnTo>
                  <a:lnTo>
                    <a:pt x="17812" y="8663"/>
                  </a:lnTo>
                  <a:lnTo>
                    <a:pt x="17860" y="8712"/>
                  </a:lnTo>
                  <a:lnTo>
                    <a:pt x="17909" y="8736"/>
                  </a:lnTo>
                  <a:lnTo>
                    <a:pt x="17982" y="8736"/>
                  </a:lnTo>
                  <a:lnTo>
                    <a:pt x="18201" y="8712"/>
                  </a:lnTo>
                  <a:lnTo>
                    <a:pt x="18517" y="8663"/>
                  </a:lnTo>
                  <a:lnTo>
                    <a:pt x="18663" y="8590"/>
                  </a:lnTo>
                  <a:lnTo>
                    <a:pt x="18785" y="8541"/>
                  </a:lnTo>
                  <a:lnTo>
                    <a:pt x="18858" y="8468"/>
                  </a:lnTo>
                  <a:lnTo>
                    <a:pt x="18858" y="8420"/>
                  </a:lnTo>
                  <a:lnTo>
                    <a:pt x="18858" y="8395"/>
                  </a:lnTo>
                  <a:lnTo>
                    <a:pt x="18809" y="8347"/>
                  </a:lnTo>
                  <a:lnTo>
                    <a:pt x="18761" y="8322"/>
                  </a:lnTo>
                  <a:lnTo>
                    <a:pt x="18639" y="8274"/>
                  </a:lnTo>
                  <a:close/>
                  <a:moveTo>
                    <a:pt x="2020" y="8201"/>
                  </a:moveTo>
                  <a:lnTo>
                    <a:pt x="1947" y="8225"/>
                  </a:lnTo>
                  <a:lnTo>
                    <a:pt x="1898" y="8249"/>
                  </a:lnTo>
                  <a:lnTo>
                    <a:pt x="1874" y="8274"/>
                  </a:lnTo>
                  <a:lnTo>
                    <a:pt x="1850" y="8322"/>
                  </a:lnTo>
                  <a:lnTo>
                    <a:pt x="1850" y="8395"/>
                  </a:lnTo>
                  <a:lnTo>
                    <a:pt x="1850" y="8444"/>
                  </a:lnTo>
                  <a:lnTo>
                    <a:pt x="1874" y="8493"/>
                  </a:lnTo>
                  <a:lnTo>
                    <a:pt x="1923" y="8517"/>
                  </a:lnTo>
                  <a:lnTo>
                    <a:pt x="2093" y="8614"/>
                  </a:lnTo>
                  <a:lnTo>
                    <a:pt x="2288" y="8687"/>
                  </a:lnTo>
                  <a:lnTo>
                    <a:pt x="2482" y="8736"/>
                  </a:lnTo>
                  <a:lnTo>
                    <a:pt x="2701" y="8760"/>
                  </a:lnTo>
                  <a:lnTo>
                    <a:pt x="2774" y="8760"/>
                  </a:lnTo>
                  <a:lnTo>
                    <a:pt x="2823" y="8712"/>
                  </a:lnTo>
                  <a:lnTo>
                    <a:pt x="2872" y="8663"/>
                  </a:lnTo>
                  <a:lnTo>
                    <a:pt x="2896" y="8590"/>
                  </a:lnTo>
                  <a:lnTo>
                    <a:pt x="2896" y="8517"/>
                  </a:lnTo>
                  <a:lnTo>
                    <a:pt x="2872" y="8444"/>
                  </a:lnTo>
                  <a:lnTo>
                    <a:pt x="2823" y="8395"/>
                  </a:lnTo>
                  <a:lnTo>
                    <a:pt x="2750" y="8347"/>
                  </a:lnTo>
                  <a:lnTo>
                    <a:pt x="2385" y="8274"/>
                  </a:lnTo>
                  <a:lnTo>
                    <a:pt x="2190" y="8225"/>
                  </a:lnTo>
                  <a:lnTo>
                    <a:pt x="2020" y="8201"/>
                  </a:lnTo>
                  <a:close/>
                  <a:moveTo>
                    <a:pt x="18517" y="9904"/>
                  </a:moveTo>
                  <a:lnTo>
                    <a:pt x="18323" y="9928"/>
                  </a:lnTo>
                  <a:lnTo>
                    <a:pt x="18177" y="9952"/>
                  </a:lnTo>
                  <a:lnTo>
                    <a:pt x="18031" y="10050"/>
                  </a:lnTo>
                  <a:lnTo>
                    <a:pt x="18006" y="10074"/>
                  </a:lnTo>
                  <a:lnTo>
                    <a:pt x="18006" y="10123"/>
                  </a:lnTo>
                  <a:lnTo>
                    <a:pt x="18128" y="10220"/>
                  </a:lnTo>
                  <a:lnTo>
                    <a:pt x="18274" y="10293"/>
                  </a:lnTo>
                  <a:lnTo>
                    <a:pt x="18420" y="10317"/>
                  </a:lnTo>
                  <a:lnTo>
                    <a:pt x="18590" y="10342"/>
                  </a:lnTo>
                  <a:lnTo>
                    <a:pt x="18931" y="10366"/>
                  </a:lnTo>
                  <a:lnTo>
                    <a:pt x="19247" y="10366"/>
                  </a:lnTo>
                  <a:lnTo>
                    <a:pt x="19661" y="10390"/>
                  </a:lnTo>
                  <a:lnTo>
                    <a:pt x="20074" y="10415"/>
                  </a:lnTo>
                  <a:lnTo>
                    <a:pt x="20293" y="10415"/>
                  </a:lnTo>
                  <a:lnTo>
                    <a:pt x="20512" y="10390"/>
                  </a:lnTo>
                  <a:lnTo>
                    <a:pt x="20707" y="10366"/>
                  </a:lnTo>
                  <a:lnTo>
                    <a:pt x="20902" y="10293"/>
                  </a:lnTo>
                  <a:lnTo>
                    <a:pt x="20950" y="10269"/>
                  </a:lnTo>
                  <a:lnTo>
                    <a:pt x="20975" y="10220"/>
                  </a:lnTo>
                  <a:lnTo>
                    <a:pt x="20975" y="10123"/>
                  </a:lnTo>
                  <a:lnTo>
                    <a:pt x="20926" y="10050"/>
                  </a:lnTo>
                  <a:lnTo>
                    <a:pt x="20853" y="10001"/>
                  </a:lnTo>
                  <a:lnTo>
                    <a:pt x="20707" y="9952"/>
                  </a:lnTo>
                  <a:lnTo>
                    <a:pt x="20512" y="9904"/>
                  </a:lnTo>
                  <a:lnTo>
                    <a:pt x="20147" y="9904"/>
                  </a:lnTo>
                  <a:lnTo>
                    <a:pt x="19782" y="9928"/>
                  </a:lnTo>
                  <a:lnTo>
                    <a:pt x="19418" y="9952"/>
                  </a:lnTo>
                  <a:lnTo>
                    <a:pt x="19077" y="9928"/>
                  </a:lnTo>
                  <a:lnTo>
                    <a:pt x="18688" y="9904"/>
                  </a:lnTo>
                  <a:close/>
                  <a:moveTo>
                    <a:pt x="365" y="10123"/>
                  </a:moveTo>
                  <a:lnTo>
                    <a:pt x="219" y="10147"/>
                  </a:lnTo>
                  <a:lnTo>
                    <a:pt x="98" y="10171"/>
                  </a:lnTo>
                  <a:lnTo>
                    <a:pt x="25" y="10220"/>
                  </a:lnTo>
                  <a:lnTo>
                    <a:pt x="0" y="10269"/>
                  </a:lnTo>
                  <a:lnTo>
                    <a:pt x="0" y="10317"/>
                  </a:lnTo>
                  <a:lnTo>
                    <a:pt x="25" y="10366"/>
                  </a:lnTo>
                  <a:lnTo>
                    <a:pt x="49" y="10415"/>
                  </a:lnTo>
                  <a:lnTo>
                    <a:pt x="146" y="10512"/>
                  </a:lnTo>
                  <a:lnTo>
                    <a:pt x="268" y="10561"/>
                  </a:lnTo>
                  <a:lnTo>
                    <a:pt x="414" y="10585"/>
                  </a:lnTo>
                  <a:lnTo>
                    <a:pt x="730" y="10609"/>
                  </a:lnTo>
                  <a:lnTo>
                    <a:pt x="974" y="10609"/>
                  </a:lnTo>
                  <a:lnTo>
                    <a:pt x="1923" y="10634"/>
                  </a:lnTo>
                  <a:lnTo>
                    <a:pt x="2847" y="10634"/>
                  </a:lnTo>
                  <a:lnTo>
                    <a:pt x="2945" y="10609"/>
                  </a:lnTo>
                  <a:lnTo>
                    <a:pt x="3018" y="10561"/>
                  </a:lnTo>
                  <a:lnTo>
                    <a:pt x="3066" y="10488"/>
                  </a:lnTo>
                  <a:lnTo>
                    <a:pt x="3066" y="10390"/>
                  </a:lnTo>
                  <a:lnTo>
                    <a:pt x="3066" y="10317"/>
                  </a:lnTo>
                  <a:lnTo>
                    <a:pt x="3018" y="10244"/>
                  </a:lnTo>
                  <a:lnTo>
                    <a:pt x="2945" y="10196"/>
                  </a:lnTo>
                  <a:lnTo>
                    <a:pt x="2847" y="10171"/>
                  </a:lnTo>
                  <a:lnTo>
                    <a:pt x="1850" y="10171"/>
                  </a:lnTo>
                  <a:lnTo>
                    <a:pt x="852" y="10147"/>
                  </a:lnTo>
                  <a:lnTo>
                    <a:pt x="657" y="10123"/>
                  </a:lnTo>
                  <a:close/>
                  <a:moveTo>
                    <a:pt x="2677" y="11777"/>
                  </a:moveTo>
                  <a:lnTo>
                    <a:pt x="2409" y="11826"/>
                  </a:lnTo>
                  <a:lnTo>
                    <a:pt x="2288" y="11875"/>
                  </a:lnTo>
                  <a:lnTo>
                    <a:pt x="2166" y="11923"/>
                  </a:lnTo>
                  <a:lnTo>
                    <a:pt x="2069" y="11996"/>
                  </a:lnTo>
                  <a:lnTo>
                    <a:pt x="2020" y="12094"/>
                  </a:lnTo>
                  <a:lnTo>
                    <a:pt x="2020" y="12167"/>
                  </a:lnTo>
                  <a:lnTo>
                    <a:pt x="2069" y="12215"/>
                  </a:lnTo>
                  <a:lnTo>
                    <a:pt x="2190" y="12240"/>
                  </a:lnTo>
                  <a:lnTo>
                    <a:pt x="2312" y="12240"/>
                  </a:lnTo>
                  <a:lnTo>
                    <a:pt x="2580" y="12191"/>
                  </a:lnTo>
                  <a:lnTo>
                    <a:pt x="2872" y="12191"/>
                  </a:lnTo>
                  <a:lnTo>
                    <a:pt x="2993" y="12167"/>
                  </a:lnTo>
                  <a:lnTo>
                    <a:pt x="3066" y="12142"/>
                  </a:lnTo>
                  <a:lnTo>
                    <a:pt x="3115" y="12069"/>
                  </a:lnTo>
                  <a:lnTo>
                    <a:pt x="3139" y="12045"/>
                  </a:lnTo>
                  <a:lnTo>
                    <a:pt x="3139" y="11996"/>
                  </a:lnTo>
                  <a:lnTo>
                    <a:pt x="3115" y="11923"/>
                  </a:lnTo>
                  <a:lnTo>
                    <a:pt x="3091" y="11875"/>
                  </a:lnTo>
                  <a:lnTo>
                    <a:pt x="3066" y="11850"/>
                  </a:lnTo>
                  <a:lnTo>
                    <a:pt x="3018" y="11802"/>
                  </a:lnTo>
                  <a:lnTo>
                    <a:pt x="2920" y="11777"/>
                  </a:lnTo>
                  <a:close/>
                  <a:moveTo>
                    <a:pt x="18006" y="11923"/>
                  </a:moveTo>
                  <a:lnTo>
                    <a:pt x="17860" y="11948"/>
                  </a:lnTo>
                  <a:lnTo>
                    <a:pt x="17812" y="11972"/>
                  </a:lnTo>
                  <a:lnTo>
                    <a:pt x="17763" y="11996"/>
                  </a:lnTo>
                  <a:lnTo>
                    <a:pt x="17763" y="12045"/>
                  </a:lnTo>
                  <a:lnTo>
                    <a:pt x="17763" y="12094"/>
                  </a:lnTo>
                  <a:lnTo>
                    <a:pt x="17787" y="12118"/>
                  </a:lnTo>
                  <a:lnTo>
                    <a:pt x="17860" y="12167"/>
                  </a:lnTo>
                  <a:lnTo>
                    <a:pt x="17933" y="12215"/>
                  </a:lnTo>
                  <a:lnTo>
                    <a:pt x="18006" y="12240"/>
                  </a:lnTo>
                  <a:lnTo>
                    <a:pt x="18152" y="12264"/>
                  </a:lnTo>
                  <a:lnTo>
                    <a:pt x="18444" y="12337"/>
                  </a:lnTo>
                  <a:lnTo>
                    <a:pt x="18761" y="12386"/>
                  </a:lnTo>
                  <a:lnTo>
                    <a:pt x="18834" y="12386"/>
                  </a:lnTo>
                  <a:lnTo>
                    <a:pt x="18882" y="12337"/>
                  </a:lnTo>
                  <a:lnTo>
                    <a:pt x="18931" y="12288"/>
                  </a:lnTo>
                  <a:lnTo>
                    <a:pt x="18955" y="12215"/>
                  </a:lnTo>
                  <a:lnTo>
                    <a:pt x="18931" y="12142"/>
                  </a:lnTo>
                  <a:lnTo>
                    <a:pt x="18931" y="12069"/>
                  </a:lnTo>
                  <a:lnTo>
                    <a:pt x="18882" y="12021"/>
                  </a:lnTo>
                  <a:lnTo>
                    <a:pt x="18809" y="11996"/>
                  </a:lnTo>
                  <a:lnTo>
                    <a:pt x="18566" y="11948"/>
                  </a:lnTo>
                  <a:lnTo>
                    <a:pt x="18201" y="11923"/>
                  </a:lnTo>
                  <a:close/>
                  <a:moveTo>
                    <a:pt x="3358" y="13359"/>
                  </a:moveTo>
                  <a:lnTo>
                    <a:pt x="3261" y="13383"/>
                  </a:lnTo>
                  <a:lnTo>
                    <a:pt x="2434" y="13870"/>
                  </a:lnTo>
                  <a:lnTo>
                    <a:pt x="1582" y="14357"/>
                  </a:lnTo>
                  <a:lnTo>
                    <a:pt x="1241" y="14503"/>
                  </a:lnTo>
                  <a:lnTo>
                    <a:pt x="1095" y="14576"/>
                  </a:lnTo>
                  <a:lnTo>
                    <a:pt x="949" y="14697"/>
                  </a:lnTo>
                  <a:lnTo>
                    <a:pt x="925" y="14770"/>
                  </a:lnTo>
                  <a:lnTo>
                    <a:pt x="925" y="14843"/>
                  </a:lnTo>
                  <a:lnTo>
                    <a:pt x="949" y="14892"/>
                  </a:lnTo>
                  <a:lnTo>
                    <a:pt x="1022" y="14941"/>
                  </a:lnTo>
                  <a:lnTo>
                    <a:pt x="1120" y="14965"/>
                  </a:lnTo>
                  <a:lnTo>
                    <a:pt x="1217" y="14965"/>
                  </a:lnTo>
                  <a:lnTo>
                    <a:pt x="1412" y="14916"/>
                  </a:lnTo>
                  <a:lnTo>
                    <a:pt x="1606" y="14843"/>
                  </a:lnTo>
                  <a:lnTo>
                    <a:pt x="1801" y="14746"/>
                  </a:lnTo>
                  <a:lnTo>
                    <a:pt x="2239" y="14551"/>
                  </a:lnTo>
                  <a:lnTo>
                    <a:pt x="2677" y="14308"/>
                  </a:lnTo>
                  <a:lnTo>
                    <a:pt x="3504" y="13797"/>
                  </a:lnTo>
                  <a:lnTo>
                    <a:pt x="3577" y="13724"/>
                  </a:lnTo>
                  <a:lnTo>
                    <a:pt x="3626" y="13651"/>
                  </a:lnTo>
                  <a:lnTo>
                    <a:pt x="3626" y="13554"/>
                  </a:lnTo>
                  <a:lnTo>
                    <a:pt x="3577" y="13481"/>
                  </a:lnTo>
                  <a:lnTo>
                    <a:pt x="3529" y="13408"/>
                  </a:lnTo>
                  <a:lnTo>
                    <a:pt x="3456" y="13359"/>
                  </a:lnTo>
                  <a:close/>
                  <a:moveTo>
                    <a:pt x="17325" y="13383"/>
                  </a:moveTo>
                  <a:lnTo>
                    <a:pt x="17179" y="13408"/>
                  </a:lnTo>
                  <a:lnTo>
                    <a:pt x="17130" y="13408"/>
                  </a:lnTo>
                  <a:lnTo>
                    <a:pt x="17130" y="13432"/>
                  </a:lnTo>
                  <a:lnTo>
                    <a:pt x="17130" y="13505"/>
                  </a:lnTo>
                  <a:lnTo>
                    <a:pt x="17252" y="13627"/>
                  </a:lnTo>
                  <a:lnTo>
                    <a:pt x="17398" y="13748"/>
                  </a:lnTo>
                  <a:lnTo>
                    <a:pt x="17690" y="13943"/>
                  </a:lnTo>
                  <a:lnTo>
                    <a:pt x="18006" y="14113"/>
                  </a:lnTo>
                  <a:lnTo>
                    <a:pt x="18323" y="14284"/>
                  </a:lnTo>
                  <a:lnTo>
                    <a:pt x="18907" y="14649"/>
                  </a:lnTo>
                  <a:lnTo>
                    <a:pt x="19199" y="14819"/>
                  </a:lnTo>
                  <a:lnTo>
                    <a:pt x="19515" y="14941"/>
                  </a:lnTo>
                  <a:lnTo>
                    <a:pt x="19612" y="14965"/>
                  </a:lnTo>
                  <a:lnTo>
                    <a:pt x="19709" y="14941"/>
                  </a:lnTo>
                  <a:lnTo>
                    <a:pt x="19758" y="14868"/>
                  </a:lnTo>
                  <a:lnTo>
                    <a:pt x="19807" y="14795"/>
                  </a:lnTo>
                  <a:lnTo>
                    <a:pt x="19807" y="14697"/>
                  </a:lnTo>
                  <a:lnTo>
                    <a:pt x="19782" y="14600"/>
                  </a:lnTo>
                  <a:lnTo>
                    <a:pt x="19734" y="14527"/>
                  </a:lnTo>
                  <a:lnTo>
                    <a:pt x="19636" y="14454"/>
                  </a:lnTo>
                  <a:lnTo>
                    <a:pt x="19272" y="14308"/>
                  </a:lnTo>
                  <a:lnTo>
                    <a:pt x="18931" y="14113"/>
                  </a:lnTo>
                  <a:lnTo>
                    <a:pt x="18590" y="13919"/>
                  </a:lnTo>
                  <a:lnTo>
                    <a:pt x="18250" y="13724"/>
                  </a:lnTo>
                  <a:lnTo>
                    <a:pt x="17982" y="13602"/>
                  </a:lnTo>
                  <a:lnTo>
                    <a:pt x="17739" y="13481"/>
                  </a:lnTo>
                  <a:lnTo>
                    <a:pt x="17593" y="13432"/>
                  </a:lnTo>
                  <a:lnTo>
                    <a:pt x="17447" y="13408"/>
                  </a:lnTo>
                  <a:lnTo>
                    <a:pt x="17325" y="13383"/>
                  </a:lnTo>
                  <a:close/>
                  <a:moveTo>
                    <a:pt x="4234" y="14892"/>
                  </a:moveTo>
                  <a:lnTo>
                    <a:pt x="4161" y="14916"/>
                  </a:lnTo>
                  <a:lnTo>
                    <a:pt x="4088" y="14941"/>
                  </a:lnTo>
                  <a:lnTo>
                    <a:pt x="3942" y="15087"/>
                  </a:lnTo>
                  <a:lnTo>
                    <a:pt x="3820" y="15257"/>
                  </a:lnTo>
                  <a:lnTo>
                    <a:pt x="3723" y="15330"/>
                  </a:lnTo>
                  <a:lnTo>
                    <a:pt x="3650" y="15379"/>
                  </a:lnTo>
                  <a:lnTo>
                    <a:pt x="3650" y="15403"/>
                  </a:lnTo>
                  <a:lnTo>
                    <a:pt x="3601" y="15427"/>
                  </a:lnTo>
                  <a:lnTo>
                    <a:pt x="3577" y="15476"/>
                  </a:lnTo>
                  <a:lnTo>
                    <a:pt x="3553" y="15525"/>
                  </a:lnTo>
                  <a:lnTo>
                    <a:pt x="3553" y="15573"/>
                  </a:lnTo>
                  <a:lnTo>
                    <a:pt x="3577" y="15646"/>
                  </a:lnTo>
                  <a:lnTo>
                    <a:pt x="3626" y="15695"/>
                  </a:lnTo>
                  <a:lnTo>
                    <a:pt x="3699" y="15744"/>
                  </a:lnTo>
                  <a:lnTo>
                    <a:pt x="3772" y="15744"/>
                  </a:lnTo>
                  <a:lnTo>
                    <a:pt x="3845" y="15719"/>
                  </a:lnTo>
                  <a:lnTo>
                    <a:pt x="3991" y="15646"/>
                  </a:lnTo>
                  <a:lnTo>
                    <a:pt x="4088" y="15549"/>
                  </a:lnTo>
                  <a:lnTo>
                    <a:pt x="4258" y="15403"/>
                  </a:lnTo>
                  <a:lnTo>
                    <a:pt x="4429" y="15208"/>
                  </a:lnTo>
                  <a:lnTo>
                    <a:pt x="4453" y="15135"/>
                  </a:lnTo>
                  <a:lnTo>
                    <a:pt x="4453" y="15087"/>
                  </a:lnTo>
                  <a:lnTo>
                    <a:pt x="4429" y="15014"/>
                  </a:lnTo>
                  <a:lnTo>
                    <a:pt x="4380" y="14941"/>
                  </a:lnTo>
                  <a:lnTo>
                    <a:pt x="4307" y="14892"/>
                  </a:lnTo>
                  <a:close/>
                  <a:moveTo>
                    <a:pt x="16376" y="14843"/>
                  </a:moveTo>
                  <a:lnTo>
                    <a:pt x="16303" y="14892"/>
                  </a:lnTo>
                  <a:lnTo>
                    <a:pt x="16279" y="14965"/>
                  </a:lnTo>
                  <a:lnTo>
                    <a:pt x="16303" y="15038"/>
                  </a:lnTo>
                  <a:lnTo>
                    <a:pt x="16400" y="15233"/>
                  </a:lnTo>
                  <a:lnTo>
                    <a:pt x="16522" y="15403"/>
                  </a:lnTo>
                  <a:lnTo>
                    <a:pt x="16668" y="15598"/>
                  </a:lnTo>
                  <a:lnTo>
                    <a:pt x="16765" y="15671"/>
                  </a:lnTo>
                  <a:lnTo>
                    <a:pt x="16863" y="15744"/>
                  </a:lnTo>
                  <a:lnTo>
                    <a:pt x="16936" y="15768"/>
                  </a:lnTo>
                  <a:lnTo>
                    <a:pt x="17009" y="15768"/>
                  </a:lnTo>
                  <a:lnTo>
                    <a:pt x="17082" y="15719"/>
                  </a:lnTo>
                  <a:lnTo>
                    <a:pt x="17130" y="15671"/>
                  </a:lnTo>
                  <a:lnTo>
                    <a:pt x="17155" y="15598"/>
                  </a:lnTo>
                  <a:lnTo>
                    <a:pt x="17155" y="15525"/>
                  </a:lnTo>
                  <a:lnTo>
                    <a:pt x="17130" y="15476"/>
                  </a:lnTo>
                  <a:lnTo>
                    <a:pt x="17057" y="15403"/>
                  </a:lnTo>
                  <a:lnTo>
                    <a:pt x="16911" y="15281"/>
                  </a:lnTo>
                  <a:lnTo>
                    <a:pt x="16790" y="15135"/>
                  </a:lnTo>
                  <a:lnTo>
                    <a:pt x="16644" y="14965"/>
                  </a:lnTo>
                  <a:lnTo>
                    <a:pt x="16546" y="14892"/>
                  </a:lnTo>
                  <a:lnTo>
                    <a:pt x="16449" y="14843"/>
                  </a:lnTo>
                  <a:close/>
                  <a:moveTo>
                    <a:pt x="11169" y="3577"/>
                  </a:moveTo>
                  <a:lnTo>
                    <a:pt x="11582" y="3650"/>
                  </a:lnTo>
                  <a:lnTo>
                    <a:pt x="11996" y="3748"/>
                  </a:lnTo>
                  <a:lnTo>
                    <a:pt x="12410" y="3894"/>
                  </a:lnTo>
                  <a:lnTo>
                    <a:pt x="12799" y="4064"/>
                  </a:lnTo>
                  <a:lnTo>
                    <a:pt x="13188" y="4259"/>
                  </a:lnTo>
                  <a:lnTo>
                    <a:pt x="13578" y="4453"/>
                  </a:lnTo>
                  <a:lnTo>
                    <a:pt x="13943" y="4672"/>
                  </a:lnTo>
                  <a:lnTo>
                    <a:pt x="14235" y="4891"/>
                  </a:lnTo>
                  <a:lnTo>
                    <a:pt x="14502" y="5110"/>
                  </a:lnTo>
                  <a:lnTo>
                    <a:pt x="14770" y="5329"/>
                  </a:lnTo>
                  <a:lnTo>
                    <a:pt x="15038" y="5573"/>
                  </a:lnTo>
                  <a:lnTo>
                    <a:pt x="14989" y="5621"/>
                  </a:lnTo>
                  <a:lnTo>
                    <a:pt x="14916" y="5694"/>
                  </a:lnTo>
                  <a:lnTo>
                    <a:pt x="14916" y="5767"/>
                  </a:lnTo>
                  <a:lnTo>
                    <a:pt x="14892" y="5792"/>
                  </a:lnTo>
                  <a:lnTo>
                    <a:pt x="14892" y="5840"/>
                  </a:lnTo>
                  <a:lnTo>
                    <a:pt x="14940" y="5840"/>
                  </a:lnTo>
                  <a:lnTo>
                    <a:pt x="14989" y="5865"/>
                  </a:lnTo>
                  <a:lnTo>
                    <a:pt x="15086" y="5865"/>
                  </a:lnTo>
                  <a:lnTo>
                    <a:pt x="15159" y="5816"/>
                  </a:lnTo>
                  <a:lnTo>
                    <a:pt x="15232" y="5767"/>
                  </a:lnTo>
                  <a:lnTo>
                    <a:pt x="15354" y="5913"/>
                  </a:lnTo>
                  <a:lnTo>
                    <a:pt x="15257" y="5986"/>
                  </a:lnTo>
                  <a:lnTo>
                    <a:pt x="15208" y="6059"/>
                  </a:lnTo>
                  <a:lnTo>
                    <a:pt x="15159" y="6132"/>
                  </a:lnTo>
                  <a:lnTo>
                    <a:pt x="15184" y="6205"/>
                  </a:lnTo>
                  <a:lnTo>
                    <a:pt x="15208" y="6254"/>
                  </a:lnTo>
                  <a:lnTo>
                    <a:pt x="15330" y="6254"/>
                  </a:lnTo>
                  <a:lnTo>
                    <a:pt x="15427" y="6181"/>
                  </a:lnTo>
                  <a:lnTo>
                    <a:pt x="15524" y="6132"/>
                  </a:lnTo>
                  <a:lnTo>
                    <a:pt x="15719" y="6376"/>
                  </a:lnTo>
                  <a:lnTo>
                    <a:pt x="15695" y="6424"/>
                  </a:lnTo>
                  <a:lnTo>
                    <a:pt x="15573" y="6546"/>
                  </a:lnTo>
                  <a:lnTo>
                    <a:pt x="15549" y="6619"/>
                  </a:lnTo>
                  <a:lnTo>
                    <a:pt x="15524" y="6716"/>
                  </a:lnTo>
                  <a:lnTo>
                    <a:pt x="15549" y="6765"/>
                  </a:lnTo>
                  <a:lnTo>
                    <a:pt x="15597" y="6789"/>
                  </a:lnTo>
                  <a:lnTo>
                    <a:pt x="15768" y="6789"/>
                  </a:lnTo>
                  <a:lnTo>
                    <a:pt x="15865" y="6741"/>
                  </a:lnTo>
                  <a:lnTo>
                    <a:pt x="15914" y="6692"/>
                  </a:lnTo>
                  <a:lnTo>
                    <a:pt x="16060" y="6911"/>
                  </a:lnTo>
                  <a:lnTo>
                    <a:pt x="15962" y="7008"/>
                  </a:lnTo>
                  <a:lnTo>
                    <a:pt x="15889" y="7081"/>
                  </a:lnTo>
                  <a:lnTo>
                    <a:pt x="15841" y="7130"/>
                  </a:lnTo>
                  <a:lnTo>
                    <a:pt x="15841" y="7203"/>
                  </a:lnTo>
                  <a:lnTo>
                    <a:pt x="15865" y="7300"/>
                  </a:lnTo>
                  <a:lnTo>
                    <a:pt x="15914" y="7325"/>
                  </a:lnTo>
                  <a:lnTo>
                    <a:pt x="15962" y="7349"/>
                  </a:lnTo>
                  <a:lnTo>
                    <a:pt x="16060" y="7325"/>
                  </a:lnTo>
                  <a:lnTo>
                    <a:pt x="16157" y="7300"/>
                  </a:lnTo>
                  <a:lnTo>
                    <a:pt x="16254" y="7227"/>
                  </a:lnTo>
                  <a:lnTo>
                    <a:pt x="16400" y="7495"/>
                  </a:lnTo>
                  <a:lnTo>
                    <a:pt x="16327" y="7519"/>
                  </a:lnTo>
                  <a:lnTo>
                    <a:pt x="16254" y="7544"/>
                  </a:lnTo>
                  <a:lnTo>
                    <a:pt x="16157" y="7617"/>
                  </a:lnTo>
                  <a:lnTo>
                    <a:pt x="16060" y="7714"/>
                  </a:lnTo>
                  <a:lnTo>
                    <a:pt x="15987" y="7811"/>
                  </a:lnTo>
                  <a:lnTo>
                    <a:pt x="15938" y="7909"/>
                  </a:lnTo>
                  <a:lnTo>
                    <a:pt x="15938" y="7982"/>
                  </a:lnTo>
                  <a:lnTo>
                    <a:pt x="15962" y="8030"/>
                  </a:lnTo>
                  <a:lnTo>
                    <a:pt x="15987" y="8079"/>
                  </a:lnTo>
                  <a:lnTo>
                    <a:pt x="16060" y="8103"/>
                  </a:lnTo>
                  <a:lnTo>
                    <a:pt x="16108" y="8079"/>
                  </a:lnTo>
                  <a:lnTo>
                    <a:pt x="16181" y="8030"/>
                  </a:lnTo>
                  <a:lnTo>
                    <a:pt x="16303" y="7933"/>
                  </a:lnTo>
                  <a:lnTo>
                    <a:pt x="16449" y="7836"/>
                  </a:lnTo>
                  <a:lnTo>
                    <a:pt x="16522" y="7763"/>
                  </a:lnTo>
                  <a:lnTo>
                    <a:pt x="16692" y="8176"/>
                  </a:lnTo>
                  <a:lnTo>
                    <a:pt x="16619" y="8201"/>
                  </a:lnTo>
                  <a:lnTo>
                    <a:pt x="16571" y="8225"/>
                  </a:lnTo>
                  <a:lnTo>
                    <a:pt x="16473" y="8347"/>
                  </a:lnTo>
                  <a:lnTo>
                    <a:pt x="16254" y="8541"/>
                  </a:lnTo>
                  <a:lnTo>
                    <a:pt x="16181" y="8614"/>
                  </a:lnTo>
                  <a:lnTo>
                    <a:pt x="16108" y="8712"/>
                  </a:lnTo>
                  <a:lnTo>
                    <a:pt x="16084" y="8760"/>
                  </a:lnTo>
                  <a:lnTo>
                    <a:pt x="16060" y="8809"/>
                  </a:lnTo>
                  <a:lnTo>
                    <a:pt x="16060" y="8858"/>
                  </a:lnTo>
                  <a:lnTo>
                    <a:pt x="16108" y="8906"/>
                  </a:lnTo>
                  <a:lnTo>
                    <a:pt x="16157" y="8930"/>
                  </a:lnTo>
                  <a:lnTo>
                    <a:pt x="16206" y="8930"/>
                  </a:lnTo>
                  <a:lnTo>
                    <a:pt x="16327" y="8882"/>
                  </a:lnTo>
                  <a:lnTo>
                    <a:pt x="16425" y="8809"/>
                  </a:lnTo>
                  <a:lnTo>
                    <a:pt x="16522" y="8736"/>
                  </a:lnTo>
                  <a:lnTo>
                    <a:pt x="16668" y="8614"/>
                  </a:lnTo>
                  <a:lnTo>
                    <a:pt x="16790" y="8468"/>
                  </a:lnTo>
                  <a:lnTo>
                    <a:pt x="16887" y="8882"/>
                  </a:lnTo>
                  <a:lnTo>
                    <a:pt x="16790" y="8930"/>
                  </a:lnTo>
                  <a:lnTo>
                    <a:pt x="16692" y="8979"/>
                  </a:lnTo>
                  <a:lnTo>
                    <a:pt x="16498" y="9125"/>
                  </a:lnTo>
                  <a:lnTo>
                    <a:pt x="16230" y="9271"/>
                  </a:lnTo>
                  <a:lnTo>
                    <a:pt x="16108" y="9368"/>
                  </a:lnTo>
                  <a:lnTo>
                    <a:pt x="16011" y="9441"/>
                  </a:lnTo>
                  <a:lnTo>
                    <a:pt x="16011" y="9490"/>
                  </a:lnTo>
                  <a:lnTo>
                    <a:pt x="16035" y="9514"/>
                  </a:lnTo>
                  <a:lnTo>
                    <a:pt x="16181" y="9539"/>
                  </a:lnTo>
                  <a:lnTo>
                    <a:pt x="16327" y="9514"/>
                  </a:lnTo>
                  <a:lnTo>
                    <a:pt x="16619" y="9441"/>
                  </a:lnTo>
                  <a:lnTo>
                    <a:pt x="16790" y="9368"/>
                  </a:lnTo>
                  <a:lnTo>
                    <a:pt x="16960" y="9271"/>
                  </a:lnTo>
                  <a:lnTo>
                    <a:pt x="17009" y="9660"/>
                  </a:lnTo>
                  <a:lnTo>
                    <a:pt x="16522" y="9855"/>
                  </a:lnTo>
                  <a:lnTo>
                    <a:pt x="16254" y="9977"/>
                  </a:lnTo>
                  <a:lnTo>
                    <a:pt x="16108" y="10050"/>
                  </a:lnTo>
                  <a:lnTo>
                    <a:pt x="15987" y="10123"/>
                  </a:lnTo>
                  <a:lnTo>
                    <a:pt x="15962" y="10171"/>
                  </a:lnTo>
                  <a:lnTo>
                    <a:pt x="15962" y="10196"/>
                  </a:lnTo>
                  <a:lnTo>
                    <a:pt x="15987" y="10220"/>
                  </a:lnTo>
                  <a:lnTo>
                    <a:pt x="16011" y="10244"/>
                  </a:lnTo>
                  <a:lnTo>
                    <a:pt x="16279" y="10269"/>
                  </a:lnTo>
                  <a:lnTo>
                    <a:pt x="16522" y="10220"/>
                  </a:lnTo>
                  <a:lnTo>
                    <a:pt x="16765" y="10147"/>
                  </a:lnTo>
                  <a:lnTo>
                    <a:pt x="17033" y="10074"/>
                  </a:lnTo>
                  <a:lnTo>
                    <a:pt x="17009" y="10585"/>
                  </a:lnTo>
                  <a:lnTo>
                    <a:pt x="16765" y="10585"/>
                  </a:lnTo>
                  <a:lnTo>
                    <a:pt x="16546" y="10634"/>
                  </a:lnTo>
                  <a:lnTo>
                    <a:pt x="16108" y="10707"/>
                  </a:lnTo>
                  <a:lnTo>
                    <a:pt x="15914" y="10780"/>
                  </a:lnTo>
                  <a:lnTo>
                    <a:pt x="15719" y="10853"/>
                  </a:lnTo>
                  <a:lnTo>
                    <a:pt x="15695" y="10877"/>
                  </a:lnTo>
                  <a:lnTo>
                    <a:pt x="15719" y="10901"/>
                  </a:lnTo>
                  <a:lnTo>
                    <a:pt x="15889" y="10950"/>
                  </a:lnTo>
                  <a:lnTo>
                    <a:pt x="16060" y="10974"/>
                  </a:lnTo>
                  <a:lnTo>
                    <a:pt x="16425" y="10950"/>
                  </a:lnTo>
                  <a:lnTo>
                    <a:pt x="16814" y="10926"/>
                  </a:lnTo>
                  <a:lnTo>
                    <a:pt x="16984" y="10926"/>
                  </a:lnTo>
                  <a:lnTo>
                    <a:pt x="16887" y="11412"/>
                  </a:lnTo>
                  <a:lnTo>
                    <a:pt x="16765" y="11412"/>
                  </a:lnTo>
                  <a:lnTo>
                    <a:pt x="16619" y="11437"/>
                  </a:lnTo>
                  <a:lnTo>
                    <a:pt x="16352" y="11485"/>
                  </a:lnTo>
                  <a:lnTo>
                    <a:pt x="16035" y="11558"/>
                  </a:lnTo>
                  <a:lnTo>
                    <a:pt x="15889" y="11583"/>
                  </a:lnTo>
                  <a:lnTo>
                    <a:pt x="15719" y="11607"/>
                  </a:lnTo>
                  <a:lnTo>
                    <a:pt x="15695" y="11607"/>
                  </a:lnTo>
                  <a:lnTo>
                    <a:pt x="15670" y="11631"/>
                  </a:lnTo>
                  <a:lnTo>
                    <a:pt x="15670" y="11656"/>
                  </a:lnTo>
                  <a:lnTo>
                    <a:pt x="15695" y="11680"/>
                  </a:lnTo>
                  <a:lnTo>
                    <a:pt x="15962" y="11777"/>
                  </a:lnTo>
                  <a:lnTo>
                    <a:pt x="16108" y="11826"/>
                  </a:lnTo>
                  <a:lnTo>
                    <a:pt x="16254" y="11850"/>
                  </a:lnTo>
                  <a:lnTo>
                    <a:pt x="16522" y="11826"/>
                  </a:lnTo>
                  <a:lnTo>
                    <a:pt x="16814" y="11802"/>
                  </a:lnTo>
                  <a:lnTo>
                    <a:pt x="16668" y="12264"/>
                  </a:lnTo>
                  <a:lnTo>
                    <a:pt x="16498" y="12215"/>
                  </a:lnTo>
                  <a:lnTo>
                    <a:pt x="16303" y="12191"/>
                  </a:lnTo>
                  <a:lnTo>
                    <a:pt x="16108" y="12142"/>
                  </a:lnTo>
                  <a:lnTo>
                    <a:pt x="15914" y="12094"/>
                  </a:lnTo>
                  <a:lnTo>
                    <a:pt x="15695" y="12094"/>
                  </a:lnTo>
                  <a:lnTo>
                    <a:pt x="15476" y="12118"/>
                  </a:lnTo>
                  <a:lnTo>
                    <a:pt x="15451" y="12142"/>
                  </a:lnTo>
                  <a:lnTo>
                    <a:pt x="15451" y="12167"/>
                  </a:lnTo>
                  <a:lnTo>
                    <a:pt x="15476" y="12191"/>
                  </a:lnTo>
                  <a:lnTo>
                    <a:pt x="15646" y="12288"/>
                  </a:lnTo>
                  <a:lnTo>
                    <a:pt x="15816" y="12386"/>
                  </a:lnTo>
                  <a:lnTo>
                    <a:pt x="16230" y="12532"/>
                  </a:lnTo>
                  <a:lnTo>
                    <a:pt x="16546" y="12629"/>
                  </a:lnTo>
                  <a:lnTo>
                    <a:pt x="16376" y="13018"/>
                  </a:lnTo>
                  <a:lnTo>
                    <a:pt x="16060" y="12970"/>
                  </a:lnTo>
                  <a:lnTo>
                    <a:pt x="15743" y="12872"/>
                  </a:lnTo>
                  <a:lnTo>
                    <a:pt x="15573" y="12824"/>
                  </a:lnTo>
                  <a:lnTo>
                    <a:pt x="15476" y="12824"/>
                  </a:lnTo>
                  <a:lnTo>
                    <a:pt x="15451" y="12848"/>
                  </a:lnTo>
                  <a:lnTo>
                    <a:pt x="15427" y="12897"/>
                  </a:lnTo>
                  <a:lnTo>
                    <a:pt x="15427" y="12945"/>
                  </a:lnTo>
                  <a:lnTo>
                    <a:pt x="15451" y="12994"/>
                  </a:lnTo>
                  <a:lnTo>
                    <a:pt x="15524" y="13091"/>
                  </a:lnTo>
                  <a:lnTo>
                    <a:pt x="15743" y="13237"/>
                  </a:lnTo>
                  <a:lnTo>
                    <a:pt x="15938" y="13335"/>
                  </a:lnTo>
                  <a:lnTo>
                    <a:pt x="16181" y="13408"/>
                  </a:lnTo>
                  <a:lnTo>
                    <a:pt x="15914" y="13821"/>
                  </a:lnTo>
                  <a:lnTo>
                    <a:pt x="15865" y="13894"/>
                  </a:lnTo>
                  <a:lnTo>
                    <a:pt x="15841" y="13870"/>
                  </a:lnTo>
                  <a:lnTo>
                    <a:pt x="15719" y="13797"/>
                  </a:lnTo>
                  <a:lnTo>
                    <a:pt x="15597" y="13700"/>
                  </a:lnTo>
                  <a:lnTo>
                    <a:pt x="15330" y="13578"/>
                  </a:lnTo>
                  <a:lnTo>
                    <a:pt x="15013" y="13505"/>
                  </a:lnTo>
                  <a:lnTo>
                    <a:pt x="14721" y="13505"/>
                  </a:lnTo>
                  <a:lnTo>
                    <a:pt x="14697" y="13529"/>
                  </a:lnTo>
                  <a:lnTo>
                    <a:pt x="14673" y="13578"/>
                  </a:lnTo>
                  <a:lnTo>
                    <a:pt x="14697" y="13602"/>
                  </a:lnTo>
                  <a:lnTo>
                    <a:pt x="14794" y="13651"/>
                  </a:lnTo>
                  <a:lnTo>
                    <a:pt x="14892" y="13724"/>
                  </a:lnTo>
                  <a:lnTo>
                    <a:pt x="15111" y="13821"/>
                  </a:lnTo>
                  <a:lnTo>
                    <a:pt x="15378" y="13967"/>
                  </a:lnTo>
                  <a:lnTo>
                    <a:pt x="15622" y="14138"/>
                  </a:lnTo>
                  <a:lnTo>
                    <a:pt x="15670" y="14162"/>
                  </a:lnTo>
                  <a:lnTo>
                    <a:pt x="15451" y="14405"/>
                  </a:lnTo>
                  <a:lnTo>
                    <a:pt x="15330" y="14357"/>
                  </a:lnTo>
                  <a:lnTo>
                    <a:pt x="15208" y="14332"/>
                  </a:lnTo>
                  <a:lnTo>
                    <a:pt x="15086" y="14332"/>
                  </a:lnTo>
                  <a:lnTo>
                    <a:pt x="14989" y="14308"/>
                  </a:lnTo>
                  <a:lnTo>
                    <a:pt x="14794" y="14259"/>
                  </a:lnTo>
                  <a:lnTo>
                    <a:pt x="14624" y="14186"/>
                  </a:lnTo>
                  <a:lnTo>
                    <a:pt x="14454" y="14089"/>
                  </a:lnTo>
                  <a:lnTo>
                    <a:pt x="14308" y="14016"/>
                  </a:lnTo>
                  <a:lnTo>
                    <a:pt x="14137" y="14016"/>
                  </a:lnTo>
                  <a:lnTo>
                    <a:pt x="14089" y="14040"/>
                  </a:lnTo>
                  <a:lnTo>
                    <a:pt x="14064" y="14089"/>
                  </a:lnTo>
                  <a:lnTo>
                    <a:pt x="14089" y="14162"/>
                  </a:lnTo>
                  <a:lnTo>
                    <a:pt x="14162" y="14259"/>
                  </a:lnTo>
                  <a:lnTo>
                    <a:pt x="14308" y="14405"/>
                  </a:lnTo>
                  <a:lnTo>
                    <a:pt x="14478" y="14527"/>
                  </a:lnTo>
                  <a:lnTo>
                    <a:pt x="14648" y="14600"/>
                  </a:lnTo>
                  <a:lnTo>
                    <a:pt x="14843" y="14697"/>
                  </a:lnTo>
                  <a:lnTo>
                    <a:pt x="14965" y="14746"/>
                  </a:lnTo>
                  <a:lnTo>
                    <a:pt x="15086" y="14770"/>
                  </a:lnTo>
                  <a:lnTo>
                    <a:pt x="14819" y="14989"/>
                  </a:lnTo>
                  <a:lnTo>
                    <a:pt x="14527" y="15208"/>
                  </a:lnTo>
                  <a:lnTo>
                    <a:pt x="14454" y="15208"/>
                  </a:lnTo>
                  <a:lnTo>
                    <a:pt x="14332" y="15184"/>
                  </a:lnTo>
                  <a:lnTo>
                    <a:pt x="14235" y="15111"/>
                  </a:lnTo>
                  <a:lnTo>
                    <a:pt x="14064" y="14965"/>
                  </a:lnTo>
                  <a:lnTo>
                    <a:pt x="13918" y="14843"/>
                  </a:lnTo>
                  <a:lnTo>
                    <a:pt x="13748" y="14722"/>
                  </a:lnTo>
                  <a:lnTo>
                    <a:pt x="13651" y="14673"/>
                  </a:lnTo>
                  <a:lnTo>
                    <a:pt x="13578" y="14624"/>
                  </a:lnTo>
                  <a:lnTo>
                    <a:pt x="13383" y="14624"/>
                  </a:lnTo>
                  <a:lnTo>
                    <a:pt x="13359" y="14649"/>
                  </a:lnTo>
                  <a:lnTo>
                    <a:pt x="13359" y="14697"/>
                  </a:lnTo>
                  <a:lnTo>
                    <a:pt x="13456" y="14868"/>
                  </a:lnTo>
                  <a:lnTo>
                    <a:pt x="13602" y="15014"/>
                  </a:lnTo>
                  <a:lnTo>
                    <a:pt x="13894" y="15306"/>
                  </a:lnTo>
                  <a:lnTo>
                    <a:pt x="13991" y="15403"/>
                  </a:lnTo>
                  <a:lnTo>
                    <a:pt x="14113" y="15476"/>
                  </a:lnTo>
                  <a:lnTo>
                    <a:pt x="13748" y="15671"/>
                  </a:lnTo>
                  <a:lnTo>
                    <a:pt x="13553" y="15598"/>
                  </a:lnTo>
                  <a:lnTo>
                    <a:pt x="13456" y="15549"/>
                  </a:lnTo>
                  <a:lnTo>
                    <a:pt x="13359" y="15476"/>
                  </a:lnTo>
                  <a:lnTo>
                    <a:pt x="13164" y="15306"/>
                  </a:lnTo>
                  <a:lnTo>
                    <a:pt x="12872" y="15062"/>
                  </a:lnTo>
                  <a:lnTo>
                    <a:pt x="12726" y="14941"/>
                  </a:lnTo>
                  <a:lnTo>
                    <a:pt x="12556" y="14843"/>
                  </a:lnTo>
                  <a:lnTo>
                    <a:pt x="12507" y="14868"/>
                  </a:lnTo>
                  <a:lnTo>
                    <a:pt x="12483" y="14916"/>
                  </a:lnTo>
                  <a:lnTo>
                    <a:pt x="12580" y="15135"/>
                  </a:lnTo>
                  <a:lnTo>
                    <a:pt x="12726" y="15330"/>
                  </a:lnTo>
                  <a:lnTo>
                    <a:pt x="12896" y="15525"/>
                  </a:lnTo>
                  <a:lnTo>
                    <a:pt x="13067" y="15695"/>
                  </a:lnTo>
                  <a:lnTo>
                    <a:pt x="13310" y="15865"/>
                  </a:lnTo>
                  <a:lnTo>
                    <a:pt x="12702" y="16084"/>
                  </a:lnTo>
                  <a:lnTo>
                    <a:pt x="12239" y="15719"/>
                  </a:lnTo>
                  <a:lnTo>
                    <a:pt x="11972" y="15476"/>
                  </a:lnTo>
                  <a:lnTo>
                    <a:pt x="11826" y="15354"/>
                  </a:lnTo>
                  <a:lnTo>
                    <a:pt x="11655" y="15257"/>
                  </a:lnTo>
                  <a:lnTo>
                    <a:pt x="11631" y="15257"/>
                  </a:lnTo>
                  <a:lnTo>
                    <a:pt x="11607" y="15281"/>
                  </a:lnTo>
                  <a:lnTo>
                    <a:pt x="11607" y="15354"/>
                  </a:lnTo>
                  <a:lnTo>
                    <a:pt x="11631" y="15427"/>
                  </a:lnTo>
                  <a:lnTo>
                    <a:pt x="11704" y="15573"/>
                  </a:lnTo>
                  <a:lnTo>
                    <a:pt x="11801" y="15719"/>
                  </a:lnTo>
                  <a:lnTo>
                    <a:pt x="11899" y="15841"/>
                  </a:lnTo>
                  <a:lnTo>
                    <a:pt x="12093" y="16036"/>
                  </a:lnTo>
                  <a:lnTo>
                    <a:pt x="12312" y="16206"/>
                  </a:lnTo>
                  <a:lnTo>
                    <a:pt x="11826" y="16303"/>
                  </a:lnTo>
                  <a:lnTo>
                    <a:pt x="11801" y="16303"/>
                  </a:lnTo>
                  <a:lnTo>
                    <a:pt x="11558" y="16036"/>
                  </a:lnTo>
                  <a:lnTo>
                    <a:pt x="11291" y="15768"/>
                  </a:lnTo>
                  <a:lnTo>
                    <a:pt x="11169" y="15671"/>
                  </a:lnTo>
                  <a:lnTo>
                    <a:pt x="11047" y="15573"/>
                  </a:lnTo>
                  <a:lnTo>
                    <a:pt x="10901" y="15500"/>
                  </a:lnTo>
                  <a:lnTo>
                    <a:pt x="10828" y="15476"/>
                  </a:lnTo>
                  <a:lnTo>
                    <a:pt x="10731" y="15476"/>
                  </a:lnTo>
                  <a:lnTo>
                    <a:pt x="10731" y="15500"/>
                  </a:lnTo>
                  <a:lnTo>
                    <a:pt x="10780" y="15646"/>
                  </a:lnTo>
                  <a:lnTo>
                    <a:pt x="10853" y="15768"/>
                  </a:lnTo>
                  <a:lnTo>
                    <a:pt x="11072" y="15987"/>
                  </a:lnTo>
                  <a:lnTo>
                    <a:pt x="11437" y="16376"/>
                  </a:lnTo>
                  <a:lnTo>
                    <a:pt x="11072" y="16425"/>
                  </a:lnTo>
                  <a:lnTo>
                    <a:pt x="10682" y="16474"/>
                  </a:lnTo>
                  <a:lnTo>
                    <a:pt x="10682" y="16401"/>
                  </a:lnTo>
                  <a:lnTo>
                    <a:pt x="10634" y="16328"/>
                  </a:lnTo>
                  <a:lnTo>
                    <a:pt x="10463" y="16133"/>
                  </a:lnTo>
                  <a:lnTo>
                    <a:pt x="10269" y="15938"/>
                  </a:lnTo>
                  <a:lnTo>
                    <a:pt x="10050" y="15768"/>
                  </a:lnTo>
                  <a:lnTo>
                    <a:pt x="9831" y="15598"/>
                  </a:lnTo>
                  <a:lnTo>
                    <a:pt x="9806" y="15598"/>
                  </a:lnTo>
                  <a:lnTo>
                    <a:pt x="9782" y="15622"/>
                  </a:lnTo>
                  <a:lnTo>
                    <a:pt x="9806" y="15744"/>
                  </a:lnTo>
                  <a:lnTo>
                    <a:pt x="9855" y="15865"/>
                  </a:lnTo>
                  <a:lnTo>
                    <a:pt x="9904" y="15987"/>
                  </a:lnTo>
                  <a:lnTo>
                    <a:pt x="9977" y="16084"/>
                  </a:lnTo>
                  <a:lnTo>
                    <a:pt x="10123" y="16303"/>
                  </a:lnTo>
                  <a:lnTo>
                    <a:pt x="10317" y="16474"/>
                  </a:lnTo>
                  <a:lnTo>
                    <a:pt x="9685" y="16474"/>
                  </a:lnTo>
                  <a:lnTo>
                    <a:pt x="9612" y="16352"/>
                  </a:lnTo>
                  <a:lnTo>
                    <a:pt x="9563" y="16255"/>
                  </a:lnTo>
                  <a:lnTo>
                    <a:pt x="9393" y="16060"/>
                  </a:lnTo>
                  <a:lnTo>
                    <a:pt x="9222" y="15817"/>
                  </a:lnTo>
                  <a:lnTo>
                    <a:pt x="9125" y="15695"/>
                  </a:lnTo>
                  <a:lnTo>
                    <a:pt x="9028" y="15598"/>
                  </a:lnTo>
                  <a:lnTo>
                    <a:pt x="8979" y="15598"/>
                  </a:lnTo>
                  <a:lnTo>
                    <a:pt x="8955" y="15622"/>
                  </a:lnTo>
                  <a:lnTo>
                    <a:pt x="8955" y="15744"/>
                  </a:lnTo>
                  <a:lnTo>
                    <a:pt x="8979" y="15865"/>
                  </a:lnTo>
                  <a:lnTo>
                    <a:pt x="9003" y="15987"/>
                  </a:lnTo>
                  <a:lnTo>
                    <a:pt x="9052" y="16109"/>
                  </a:lnTo>
                  <a:lnTo>
                    <a:pt x="9247" y="16449"/>
                  </a:lnTo>
                  <a:lnTo>
                    <a:pt x="9247" y="16449"/>
                  </a:lnTo>
                  <a:lnTo>
                    <a:pt x="8687" y="16376"/>
                  </a:lnTo>
                  <a:lnTo>
                    <a:pt x="8614" y="16376"/>
                  </a:lnTo>
                  <a:lnTo>
                    <a:pt x="8590" y="16328"/>
                  </a:lnTo>
                  <a:lnTo>
                    <a:pt x="8492" y="16230"/>
                  </a:lnTo>
                  <a:lnTo>
                    <a:pt x="8419" y="16109"/>
                  </a:lnTo>
                  <a:lnTo>
                    <a:pt x="8346" y="15841"/>
                  </a:lnTo>
                  <a:lnTo>
                    <a:pt x="8273" y="15646"/>
                  </a:lnTo>
                  <a:lnTo>
                    <a:pt x="8200" y="15573"/>
                  </a:lnTo>
                  <a:lnTo>
                    <a:pt x="8152" y="15549"/>
                  </a:lnTo>
                  <a:lnTo>
                    <a:pt x="8103" y="15549"/>
                  </a:lnTo>
                  <a:lnTo>
                    <a:pt x="8079" y="15598"/>
                  </a:lnTo>
                  <a:lnTo>
                    <a:pt x="8054" y="15646"/>
                  </a:lnTo>
                  <a:lnTo>
                    <a:pt x="8054" y="15792"/>
                  </a:lnTo>
                  <a:lnTo>
                    <a:pt x="8079" y="15938"/>
                  </a:lnTo>
                  <a:lnTo>
                    <a:pt x="8103" y="16060"/>
                  </a:lnTo>
                  <a:lnTo>
                    <a:pt x="8176" y="16279"/>
                  </a:lnTo>
                  <a:lnTo>
                    <a:pt x="7762" y="16157"/>
                  </a:lnTo>
                  <a:lnTo>
                    <a:pt x="7714" y="16084"/>
                  </a:lnTo>
                  <a:lnTo>
                    <a:pt x="7665" y="15963"/>
                  </a:lnTo>
                  <a:lnTo>
                    <a:pt x="7592" y="15817"/>
                  </a:lnTo>
                  <a:lnTo>
                    <a:pt x="7543" y="15695"/>
                  </a:lnTo>
                  <a:lnTo>
                    <a:pt x="7519" y="15549"/>
                  </a:lnTo>
                  <a:lnTo>
                    <a:pt x="7495" y="15549"/>
                  </a:lnTo>
                  <a:lnTo>
                    <a:pt x="7470" y="15671"/>
                  </a:lnTo>
                  <a:lnTo>
                    <a:pt x="7446" y="15792"/>
                  </a:lnTo>
                  <a:lnTo>
                    <a:pt x="7446" y="15938"/>
                  </a:lnTo>
                  <a:lnTo>
                    <a:pt x="7470" y="16060"/>
                  </a:lnTo>
                  <a:lnTo>
                    <a:pt x="6984" y="15841"/>
                  </a:lnTo>
                  <a:lnTo>
                    <a:pt x="6984" y="15792"/>
                  </a:lnTo>
                  <a:lnTo>
                    <a:pt x="6911" y="15646"/>
                  </a:lnTo>
                  <a:lnTo>
                    <a:pt x="6813" y="15549"/>
                  </a:lnTo>
                  <a:lnTo>
                    <a:pt x="6789" y="15549"/>
                  </a:lnTo>
                  <a:lnTo>
                    <a:pt x="6740" y="15622"/>
                  </a:lnTo>
                  <a:lnTo>
                    <a:pt x="6716" y="15695"/>
                  </a:lnTo>
                  <a:lnTo>
                    <a:pt x="6375" y="15476"/>
                  </a:lnTo>
                  <a:lnTo>
                    <a:pt x="6035" y="15233"/>
                  </a:lnTo>
                  <a:lnTo>
                    <a:pt x="5718" y="14965"/>
                  </a:lnTo>
                  <a:lnTo>
                    <a:pt x="5451" y="14649"/>
                  </a:lnTo>
                  <a:lnTo>
                    <a:pt x="5159" y="14284"/>
                  </a:lnTo>
                  <a:lnTo>
                    <a:pt x="4915" y="13894"/>
                  </a:lnTo>
                  <a:lnTo>
                    <a:pt x="4696" y="13505"/>
                  </a:lnTo>
                  <a:lnTo>
                    <a:pt x="4502" y="13091"/>
                  </a:lnTo>
                  <a:lnTo>
                    <a:pt x="4356" y="12653"/>
                  </a:lnTo>
                  <a:lnTo>
                    <a:pt x="4234" y="12215"/>
                  </a:lnTo>
                  <a:lnTo>
                    <a:pt x="4112" y="11777"/>
                  </a:lnTo>
                  <a:lnTo>
                    <a:pt x="4064" y="11315"/>
                  </a:lnTo>
                  <a:lnTo>
                    <a:pt x="4015" y="10926"/>
                  </a:lnTo>
                  <a:lnTo>
                    <a:pt x="3991" y="10561"/>
                  </a:lnTo>
                  <a:lnTo>
                    <a:pt x="4015" y="10171"/>
                  </a:lnTo>
                  <a:lnTo>
                    <a:pt x="4039" y="9782"/>
                  </a:lnTo>
                  <a:lnTo>
                    <a:pt x="4088" y="9393"/>
                  </a:lnTo>
                  <a:lnTo>
                    <a:pt x="4137" y="9028"/>
                  </a:lnTo>
                  <a:lnTo>
                    <a:pt x="4234" y="8663"/>
                  </a:lnTo>
                  <a:lnTo>
                    <a:pt x="4331" y="8274"/>
                  </a:lnTo>
                  <a:lnTo>
                    <a:pt x="4453" y="7909"/>
                  </a:lnTo>
                  <a:lnTo>
                    <a:pt x="4599" y="7568"/>
                  </a:lnTo>
                  <a:lnTo>
                    <a:pt x="4769" y="7227"/>
                  </a:lnTo>
                  <a:lnTo>
                    <a:pt x="4940" y="6887"/>
                  </a:lnTo>
                  <a:lnTo>
                    <a:pt x="5134" y="6546"/>
                  </a:lnTo>
                  <a:lnTo>
                    <a:pt x="5353" y="6230"/>
                  </a:lnTo>
                  <a:lnTo>
                    <a:pt x="5597" y="5913"/>
                  </a:lnTo>
                  <a:lnTo>
                    <a:pt x="5840" y="5621"/>
                  </a:lnTo>
                  <a:lnTo>
                    <a:pt x="6083" y="5354"/>
                  </a:lnTo>
                  <a:lnTo>
                    <a:pt x="6351" y="5110"/>
                  </a:lnTo>
                  <a:lnTo>
                    <a:pt x="6643" y="4891"/>
                  </a:lnTo>
                  <a:lnTo>
                    <a:pt x="6935" y="4721"/>
                  </a:lnTo>
                  <a:lnTo>
                    <a:pt x="7227" y="4526"/>
                  </a:lnTo>
                  <a:lnTo>
                    <a:pt x="7543" y="4380"/>
                  </a:lnTo>
                  <a:lnTo>
                    <a:pt x="8225" y="4088"/>
                  </a:lnTo>
                  <a:lnTo>
                    <a:pt x="8784" y="3845"/>
                  </a:lnTo>
                  <a:lnTo>
                    <a:pt x="9368" y="3675"/>
                  </a:lnTo>
                  <a:lnTo>
                    <a:pt x="9636" y="3602"/>
                  </a:lnTo>
                  <a:lnTo>
                    <a:pt x="9660" y="3650"/>
                  </a:lnTo>
                  <a:lnTo>
                    <a:pt x="9685" y="3699"/>
                  </a:lnTo>
                  <a:lnTo>
                    <a:pt x="9733" y="3723"/>
                  </a:lnTo>
                  <a:lnTo>
                    <a:pt x="9806" y="3723"/>
                  </a:lnTo>
                  <a:lnTo>
                    <a:pt x="10171" y="3626"/>
                  </a:lnTo>
                  <a:lnTo>
                    <a:pt x="10536" y="3577"/>
                  </a:lnTo>
                  <a:lnTo>
                    <a:pt x="10585" y="3626"/>
                  </a:lnTo>
                  <a:lnTo>
                    <a:pt x="10634" y="3650"/>
                  </a:lnTo>
                  <a:lnTo>
                    <a:pt x="10682" y="3626"/>
                  </a:lnTo>
                  <a:lnTo>
                    <a:pt x="10707" y="3602"/>
                  </a:lnTo>
                  <a:lnTo>
                    <a:pt x="10731" y="3577"/>
                  </a:lnTo>
                  <a:close/>
                  <a:moveTo>
                    <a:pt x="9977" y="3237"/>
                  </a:moveTo>
                  <a:lnTo>
                    <a:pt x="9733" y="3261"/>
                  </a:lnTo>
                  <a:lnTo>
                    <a:pt x="9490" y="3310"/>
                  </a:lnTo>
                  <a:lnTo>
                    <a:pt x="9028" y="3431"/>
                  </a:lnTo>
                  <a:lnTo>
                    <a:pt x="8638" y="3577"/>
                  </a:lnTo>
                  <a:lnTo>
                    <a:pt x="7957" y="3821"/>
                  </a:lnTo>
                  <a:lnTo>
                    <a:pt x="7324" y="4113"/>
                  </a:lnTo>
                  <a:lnTo>
                    <a:pt x="7008" y="4283"/>
                  </a:lnTo>
                  <a:lnTo>
                    <a:pt x="6692" y="4453"/>
                  </a:lnTo>
                  <a:lnTo>
                    <a:pt x="6400" y="4648"/>
                  </a:lnTo>
                  <a:lnTo>
                    <a:pt x="6108" y="4867"/>
                  </a:lnTo>
                  <a:lnTo>
                    <a:pt x="5791" y="5159"/>
                  </a:lnTo>
                  <a:lnTo>
                    <a:pt x="5499" y="5451"/>
                  </a:lnTo>
                  <a:lnTo>
                    <a:pt x="5232" y="5767"/>
                  </a:lnTo>
                  <a:lnTo>
                    <a:pt x="4988" y="6108"/>
                  </a:lnTo>
                  <a:lnTo>
                    <a:pt x="4745" y="6473"/>
                  </a:lnTo>
                  <a:lnTo>
                    <a:pt x="4526" y="6838"/>
                  </a:lnTo>
                  <a:lnTo>
                    <a:pt x="4356" y="7203"/>
                  </a:lnTo>
                  <a:lnTo>
                    <a:pt x="4185" y="7592"/>
                  </a:lnTo>
                  <a:lnTo>
                    <a:pt x="4039" y="8006"/>
                  </a:lnTo>
                  <a:lnTo>
                    <a:pt x="3918" y="8420"/>
                  </a:lnTo>
                  <a:lnTo>
                    <a:pt x="3796" y="8833"/>
                  </a:lnTo>
                  <a:lnTo>
                    <a:pt x="3723" y="9247"/>
                  </a:lnTo>
                  <a:lnTo>
                    <a:pt x="3674" y="9660"/>
                  </a:lnTo>
                  <a:lnTo>
                    <a:pt x="3626" y="10074"/>
                  </a:lnTo>
                  <a:lnTo>
                    <a:pt x="3626" y="10488"/>
                  </a:lnTo>
                  <a:lnTo>
                    <a:pt x="3626" y="10901"/>
                  </a:lnTo>
                  <a:lnTo>
                    <a:pt x="3650" y="11315"/>
                  </a:lnTo>
                  <a:lnTo>
                    <a:pt x="3699" y="11704"/>
                  </a:lnTo>
                  <a:lnTo>
                    <a:pt x="3772" y="12094"/>
                  </a:lnTo>
                  <a:lnTo>
                    <a:pt x="3869" y="12483"/>
                  </a:lnTo>
                  <a:lnTo>
                    <a:pt x="3991" y="12872"/>
                  </a:lnTo>
                  <a:lnTo>
                    <a:pt x="4137" y="13262"/>
                  </a:lnTo>
                  <a:lnTo>
                    <a:pt x="4307" y="13627"/>
                  </a:lnTo>
                  <a:lnTo>
                    <a:pt x="4477" y="13967"/>
                  </a:lnTo>
                  <a:lnTo>
                    <a:pt x="4696" y="14332"/>
                  </a:lnTo>
                  <a:lnTo>
                    <a:pt x="4915" y="14649"/>
                  </a:lnTo>
                  <a:lnTo>
                    <a:pt x="5183" y="14965"/>
                  </a:lnTo>
                  <a:lnTo>
                    <a:pt x="5451" y="15257"/>
                  </a:lnTo>
                  <a:lnTo>
                    <a:pt x="5743" y="15525"/>
                  </a:lnTo>
                  <a:lnTo>
                    <a:pt x="6035" y="15768"/>
                  </a:lnTo>
                  <a:lnTo>
                    <a:pt x="6375" y="15987"/>
                  </a:lnTo>
                  <a:lnTo>
                    <a:pt x="6716" y="16182"/>
                  </a:lnTo>
                  <a:lnTo>
                    <a:pt x="6765" y="16230"/>
                  </a:lnTo>
                  <a:lnTo>
                    <a:pt x="6838" y="16230"/>
                  </a:lnTo>
                  <a:lnTo>
                    <a:pt x="6862" y="16255"/>
                  </a:lnTo>
                  <a:lnTo>
                    <a:pt x="7276" y="16425"/>
                  </a:lnTo>
                  <a:lnTo>
                    <a:pt x="7738" y="16595"/>
                  </a:lnTo>
                  <a:lnTo>
                    <a:pt x="8176" y="16717"/>
                  </a:lnTo>
                  <a:lnTo>
                    <a:pt x="8638" y="16814"/>
                  </a:lnTo>
                  <a:lnTo>
                    <a:pt x="9101" y="16887"/>
                  </a:lnTo>
                  <a:lnTo>
                    <a:pt x="9563" y="16936"/>
                  </a:lnTo>
                  <a:lnTo>
                    <a:pt x="10025" y="16960"/>
                  </a:lnTo>
                  <a:lnTo>
                    <a:pt x="10488" y="16936"/>
                  </a:lnTo>
                  <a:lnTo>
                    <a:pt x="10974" y="16912"/>
                  </a:lnTo>
                  <a:lnTo>
                    <a:pt x="11437" y="16839"/>
                  </a:lnTo>
                  <a:lnTo>
                    <a:pt x="11899" y="16766"/>
                  </a:lnTo>
                  <a:lnTo>
                    <a:pt x="12337" y="16644"/>
                  </a:lnTo>
                  <a:lnTo>
                    <a:pt x="12799" y="16522"/>
                  </a:lnTo>
                  <a:lnTo>
                    <a:pt x="13237" y="16352"/>
                  </a:lnTo>
                  <a:lnTo>
                    <a:pt x="13675" y="16182"/>
                  </a:lnTo>
                  <a:lnTo>
                    <a:pt x="14089" y="15963"/>
                  </a:lnTo>
                  <a:lnTo>
                    <a:pt x="14575" y="15671"/>
                  </a:lnTo>
                  <a:lnTo>
                    <a:pt x="15038" y="15354"/>
                  </a:lnTo>
                  <a:lnTo>
                    <a:pt x="15451" y="15014"/>
                  </a:lnTo>
                  <a:lnTo>
                    <a:pt x="15816" y="14624"/>
                  </a:lnTo>
                  <a:lnTo>
                    <a:pt x="16157" y="14186"/>
                  </a:lnTo>
                  <a:lnTo>
                    <a:pt x="16473" y="13748"/>
                  </a:lnTo>
                  <a:lnTo>
                    <a:pt x="16741" y="13286"/>
                  </a:lnTo>
                  <a:lnTo>
                    <a:pt x="16960" y="12799"/>
                  </a:lnTo>
                  <a:lnTo>
                    <a:pt x="17155" y="12288"/>
                  </a:lnTo>
                  <a:lnTo>
                    <a:pt x="17301" y="11777"/>
                  </a:lnTo>
                  <a:lnTo>
                    <a:pt x="17398" y="11242"/>
                  </a:lnTo>
                  <a:lnTo>
                    <a:pt x="17447" y="10707"/>
                  </a:lnTo>
                  <a:lnTo>
                    <a:pt x="17471" y="10147"/>
                  </a:lnTo>
                  <a:lnTo>
                    <a:pt x="17447" y="9587"/>
                  </a:lnTo>
                  <a:lnTo>
                    <a:pt x="17374" y="9052"/>
                  </a:lnTo>
                  <a:lnTo>
                    <a:pt x="17276" y="8493"/>
                  </a:lnTo>
                  <a:lnTo>
                    <a:pt x="17106" y="7957"/>
                  </a:lnTo>
                  <a:lnTo>
                    <a:pt x="16887" y="7422"/>
                  </a:lnTo>
                  <a:lnTo>
                    <a:pt x="16619" y="6911"/>
                  </a:lnTo>
                  <a:lnTo>
                    <a:pt x="16327" y="6400"/>
                  </a:lnTo>
                  <a:lnTo>
                    <a:pt x="15987" y="5938"/>
                  </a:lnTo>
                  <a:lnTo>
                    <a:pt x="15597" y="5500"/>
                  </a:lnTo>
                  <a:lnTo>
                    <a:pt x="15184" y="5110"/>
                  </a:lnTo>
                  <a:lnTo>
                    <a:pt x="14746" y="4745"/>
                  </a:lnTo>
                  <a:lnTo>
                    <a:pt x="14502" y="4551"/>
                  </a:lnTo>
                  <a:lnTo>
                    <a:pt x="14235" y="4380"/>
                  </a:lnTo>
                  <a:lnTo>
                    <a:pt x="13651" y="4088"/>
                  </a:lnTo>
                  <a:lnTo>
                    <a:pt x="13067" y="3796"/>
                  </a:lnTo>
                  <a:lnTo>
                    <a:pt x="12483" y="3577"/>
                  </a:lnTo>
                  <a:lnTo>
                    <a:pt x="11996" y="3431"/>
                  </a:lnTo>
                  <a:lnTo>
                    <a:pt x="11461" y="3334"/>
                  </a:lnTo>
                  <a:lnTo>
                    <a:pt x="11218" y="3285"/>
                  </a:lnTo>
                  <a:lnTo>
                    <a:pt x="10415" y="3285"/>
                  </a:lnTo>
                  <a:lnTo>
                    <a:pt x="10196" y="3237"/>
                  </a:lnTo>
                  <a:close/>
                  <a:moveTo>
                    <a:pt x="13675" y="16912"/>
                  </a:moveTo>
                  <a:lnTo>
                    <a:pt x="13626" y="16936"/>
                  </a:lnTo>
                  <a:lnTo>
                    <a:pt x="13578" y="16984"/>
                  </a:lnTo>
                  <a:lnTo>
                    <a:pt x="13553" y="17057"/>
                  </a:lnTo>
                  <a:lnTo>
                    <a:pt x="13553" y="17106"/>
                  </a:lnTo>
                  <a:lnTo>
                    <a:pt x="13578" y="17252"/>
                  </a:lnTo>
                  <a:lnTo>
                    <a:pt x="13724" y="17495"/>
                  </a:lnTo>
                  <a:lnTo>
                    <a:pt x="13772" y="17666"/>
                  </a:lnTo>
                  <a:lnTo>
                    <a:pt x="13870" y="17812"/>
                  </a:lnTo>
                  <a:lnTo>
                    <a:pt x="13943" y="17885"/>
                  </a:lnTo>
                  <a:lnTo>
                    <a:pt x="13991" y="17958"/>
                  </a:lnTo>
                  <a:lnTo>
                    <a:pt x="14089" y="17982"/>
                  </a:lnTo>
                  <a:lnTo>
                    <a:pt x="14162" y="18006"/>
                  </a:lnTo>
                  <a:lnTo>
                    <a:pt x="14210" y="17982"/>
                  </a:lnTo>
                  <a:lnTo>
                    <a:pt x="14259" y="17958"/>
                  </a:lnTo>
                  <a:lnTo>
                    <a:pt x="14332" y="17885"/>
                  </a:lnTo>
                  <a:lnTo>
                    <a:pt x="14356" y="17787"/>
                  </a:lnTo>
                  <a:lnTo>
                    <a:pt x="14356" y="17739"/>
                  </a:lnTo>
                  <a:lnTo>
                    <a:pt x="14332" y="17690"/>
                  </a:lnTo>
                  <a:lnTo>
                    <a:pt x="14259" y="17593"/>
                  </a:lnTo>
                  <a:lnTo>
                    <a:pt x="14162" y="17495"/>
                  </a:lnTo>
                  <a:lnTo>
                    <a:pt x="13991" y="17228"/>
                  </a:lnTo>
                  <a:lnTo>
                    <a:pt x="13918" y="17082"/>
                  </a:lnTo>
                  <a:lnTo>
                    <a:pt x="13870" y="17033"/>
                  </a:lnTo>
                  <a:lnTo>
                    <a:pt x="13821" y="16960"/>
                  </a:lnTo>
                  <a:lnTo>
                    <a:pt x="13748" y="16936"/>
                  </a:lnTo>
                  <a:lnTo>
                    <a:pt x="13675" y="16912"/>
                  </a:lnTo>
                  <a:close/>
                  <a:moveTo>
                    <a:pt x="7008" y="17009"/>
                  </a:moveTo>
                  <a:lnTo>
                    <a:pt x="6911" y="17057"/>
                  </a:lnTo>
                  <a:lnTo>
                    <a:pt x="6813" y="17155"/>
                  </a:lnTo>
                  <a:lnTo>
                    <a:pt x="6716" y="17374"/>
                  </a:lnTo>
                  <a:lnTo>
                    <a:pt x="6570" y="17666"/>
                  </a:lnTo>
                  <a:lnTo>
                    <a:pt x="6521" y="17812"/>
                  </a:lnTo>
                  <a:lnTo>
                    <a:pt x="6497" y="17885"/>
                  </a:lnTo>
                  <a:lnTo>
                    <a:pt x="6521" y="17958"/>
                  </a:lnTo>
                  <a:lnTo>
                    <a:pt x="6546" y="18006"/>
                  </a:lnTo>
                  <a:lnTo>
                    <a:pt x="6594" y="18055"/>
                  </a:lnTo>
                  <a:lnTo>
                    <a:pt x="6667" y="18079"/>
                  </a:lnTo>
                  <a:lnTo>
                    <a:pt x="6740" y="18079"/>
                  </a:lnTo>
                  <a:lnTo>
                    <a:pt x="6789" y="18055"/>
                  </a:lnTo>
                  <a:lnTo>
                    <a:pt x="6862" y="18006"/>
                  </a:lnTo>
                  <a:lnTo>
                    <a:pt x="6935" y="17885"/>
                  </a:lnTo>
                  <a:lnTo>
                    <a:pt x="7008" y="17739"/>
                  </a:lnTo>
                  <a:lnTo>
                    <a:pt x="7057" y="17593"/>
                  </a:lnTo>
                  <a:lnTo>
                    <a:pt x="7154" y="17349"/>
                  </a:lnTo>
                  <a:lnTo>
                    <a:pt x="7178" y="17228"/>
                  </a:lnTo>
                  <a:lnTo>
                    <a:pt x="7178" y="17106"/>
                  </a:lnTo>
                  <a:lnTo>
                    <a:pt x="7154" y="17057"/>
                  </a:lnTo>
                  <a:lnTo>
                    <a:pt x="7105" y="17033"/>
                  </a:lnTo>
                  <a:lnTo>
                    <a:pt x="7057" y="17009"/>
                  </a:lnTo>
                  <a:close/>
                  <a:moveTo>
                    <a:pt x="5694" y="16328"/>
                  </a:moveTo>
                  <a:lnTo>
                    <a:pt x="5597" y="16352"/>
                  </a:lnTo>
                  <a:lnTo>
                    <a:pt x="5524" y="16425"/>
                  </a:lnTo>
                  <a:lnTo>
                    <a:pt x="5159" y="16887"/>
                  </a:lnTo>
                  <a:lnTo>
                    <a:pt x="4745" y="17349"/>
                  </a:lnTo>
                  <a:lnTo>
                    <a:pt x="4307" y="17787"/>
                  </a:lnTo>
                  <a:lnTo>
                    <a:pt x="3869" y="18225"/>
                  </a:lnTo>
                  <a:lnTo>
                    <a:pt x="3820" y="18250"/>
                  </a:lnTo>
                  <a:lnTo>
                    <a:pt x="3820" y="18298"/>
                  </a:lnTo>
                  <a:lnTo>
                    <a:pt x="3820" y="18347"/>
                  </a:lnTo>
                  <a:lnTo>
                    <a:pt x="3845" y="18396"/>
                  </a:lnTo>
                  <a:lnTo>
                    <a:pt x="3893" y="18444"/>
                  </a:lnTo>
                  <a:lnTo>
                    <a:pt x="3942" y="18469"/>
                  </a:lnTo>
                  <a:lnTo>
                    <a:pt x="3991" y="18469"/>
                  </a:lnTo>
                  <a:lnTo>
                    <a:pt x="4161" y="18420"/>
                  </a:lnTo>
                  <a:lnTo>
                    <a:pt x="4283" y="18347"/>
                  </a:lnTo>
                  <a:lnTo>
                    <a:pt x="4429" y="18250"/>
                  </a:lnTo>
                  <a:lnTo>
                    <a:pt x="4550" y="18152"/>
                  </a:lnTo>
                  <a:lnTo>
                    <a:pt x="4794" y="17909"/>
                  </a:lnTo>
                  <a:lnTo>
                    <a:pt x="5013" y="17690"/>
                  </a:lnTo>
                  <a:lnTo>
                    <a:pt x="5499" y="17203"/>
                  </a:lnTo>
                  <a:lnTo>
                    <a:pt x="5718" y="16936"/>
                  </a:lnTo>
                  <a:lnTo>
                    <a:pt x="5937" y="16668"/>
                  </a:lnTo>
                  <a:lnTo>
                    <a:pt x="5986" y="16571"/>
                  </a:lnTo>
                  <a:lnTo>
                    <a:pt x="5962" y="16498"/>
                  </a:lnTo>
                  <a:lnTo>
                    <a:pt x="5937" y="16425"/>
                  </a:lnTo>
                  <a:lnTo>
                    <a:pt x="5864" y="16376"/>
                  </a:lnTo>
                  <a:lnTo>
                    <a:pt x="5791" y="16328"/>
                  </a:lnTo>
                  <a:close/>
                  <a:moveTo>
                    <a:pt x="15013" y="15987"/>
                  </a:moveTo>
                  <a:lnTo>
                    <a:pt x="14965" y="16011"/>
                  </a:lnTo>
                  <a:lnTo>
                    <a:pt x="14940" y="16084"/>
                  </a:lnTo>
                  <a:lnTo>
                    <a:pt x="14940" y="16133"/>
                  </a:lnTo>
                  <a:lnTo>
                    <a:pt x="14989" y="16303"/>
                  </a:lnTo>
                  <a:lnTo>
                    <a:pt x="15038" y="16449"/>
                  </a:lnTo>
                  <a:lnTo>
                    <a:pt x="15208" y="16717"/>
                  </a:lnTo>
                  <a:lnTo>
                    <a:pt x="15427" y="17082"/>
                  </a:lnTo>
                  <a:lnTo>
                    <a:pt x="15524" y="17252"/>
                  </a:lnTo>
                  <a:lnTo>
                    <a:pt x="15646" y="17422"/>
                  </a:lnTo>
                  <a:lnTo>
                    <a:pt x="16108" y="17933"/>
                  </a:lnTo>
                  <a:lnTo>
                    <a:pt x="16327" y="18225"/>
                  </a:lnTo>
                  <a:lnTo>
                    <a:pt x="16400" y="18371"/>
                  </a:lnTo>
                  <a:lnTo>
                    <a:pt x="16473" y="18517"/>
                  </a:lnTo>
                  <a:lnTo>
                    <a:pt x="16522" y="18590"/>
                  </a:lnTo>
                  <a:lnTo>
                    <a:pt x="16595" y="18639"/>
                  </a:lnTo>
                  <a:lnTo>
                    <a:pt x="16668" y="18688"/>
                  </a:lnTo>
                  <a:lnTo>
                    <a:pt x="16765" y="18688"/>
                  </a:lnTo>
                  <a:lnTo>
                    <a:pt x="16838" y="18663"/>
                  </a:lnTo>
                  <a:lnTo>
                    <a:pt x="16887" y="18615"/>
                  </a:lnTo>
                  <a:lnTo>
                    <a:pt x="16936" y="18566"/>
                  </a:lnTo>
                  <a:lnTo>
                    <a:pt x="16936" y="18469"/>
                  </a:lnTo>
                  <a:lnTo>
                    <a:pt x="16911" y="18298"/>
                  </a:lnTo>
                  <a:lnTo>
                    <a:pt x="16838" y="18128"/>
                  </a:lnTo>
                  <a:lnTo>
                    <a:pt x="16765" y="17982"/>
                  </a:lnTo>
                  <a:lnTo>
                    <a:pt x="16668" y="17836"/>
                  </a:lnTo>
                  <a:lnTo>
                    <a:pt x="16449" y="17568"/>
                  </a:lnTo>
                  <a:lnTo>
                    <a:pt x="16206" y="17325"/>
                  </a:lnTo>
                  <a:lnTo>
                    <a:pt x="16060" y="17155"/>
                  </a:lnTo>
                  <a:lnTo>
                    <a:pt x="15938" y="16984"/>
                  </a:lnTo>
                  <a:lnTo>
                    <a:pt x="15695" y="16595"/>
                  </a:lnTo>
                  <a:lnTo>
                    <a:pt x="15573" y="16401"/>
                  </a:lnTo>
                  <a:lnTo>
                    <a:pt x="15427" y="16230"/>
                  </a:lnTo>
                  <a:lnTo>
                    <a:pt x="15281" y="16109"/>
                  </a:lnTo>
                  <a:lnTo>
                    <a:pt x="15086" y="15987"/>
                  </a:lnTo>
                  <a:close/>
                  <a:moveTo>
                    <a:pt x="10439" y="17666"/>
                  </a:moveTo>
                  <a:lnTo>
                    <a:pt x="10342" y="17787"/>
                  </a:lnTo>
                  <a:lnTo>
                    <a:pt x="10293" y="17909"/>
                  </a:lnTo>
                  <a:lnTo>
                    <a:pt x="10244" y="18055"/>
                  </a:lnTo>
                  <a:lnTo>
                    <a:pt x="10244" y="18201"/>
                  </a:lnTo>
                  <a:lnTo>
                    <a:pt x="10196" y="18517"/>
                  </a:lnTo>
                  <a:lnTo>
                    <a:pt x="10196" y="18688"/>
                  </a:lnTo>
                  <a:lnTo>
                    <a:pt x="10244" y="18834"/>
                  </a:lnTo>
                  <a:lnTo>
                    <a:pt x="10293" y="18882"/>
                  </a:lnTo>
                  <a:lnTo>
                    <a:pt x="10342" y="18907"/>
                  </a:lnTo>
                  <a:lnTo>
                    <a:pt x="10415" y="18882"/>
                  </a:lnTo>
                  <a:lnTo>
                    <a:pt x="10463" y="18858"/>
                  </a:lnTo>
                  <a:lnTo>
                    <a:pt x="10512" y="18809"/>
                  </a:lnTo>
                  <a:lnTo>
                    <a:pt x="10561" y="18736"/>
                  </a:lnTo>
                  <a:lnTo>
                    <a:pt x="10585" y="18615"/>
                  </a:lnTo>
                  <a:lnTo>
                    <a:pt x="10585" y="18323"/>
                  </a:lnTo>
                  <a:lnTo>
                    <a:pt x="10609" y="18031"/>
                  </a:lnTo>
                  <a:lnTo>
                    <a:pt x="10609" y="17885"/>
                  </a:lnTo>
                  <a:lnTo>
                    <a:pt x="10585" y="17739"/>
                  </a:lnTo>
                  <a:lnTo>
                    <a:pt x="10561" y="17690"/>
                  </a:lnTo>
                  <a:lnTo>
                    <a:pt x="10536" y="17666"/>
                  </a:lnTo>
                  <a:close/>
                  <a:moveTo>
                    <a:pt x="8638" y="17349"/>
                  </a:moveTo>
                  <a:lnTo>
                    <a:pt x="8492" y="17471"/>
                  </a:lnTo>
                  <a:lnTo>
                    <a:pt x="8395" y="17593"/>
                  </a:lnTo>
                  <a:lnTo>
                    <a:pt x="8322" y="17739"/>
                  </a:lnTo>
                  <a:lnTo>
                    <a:pt x="8249" y="17909"/>
                  </a:lnTo>
                  <a:lnTo>
                    <a:pt x="8176" y="18250"/>
                  </a:lnTo>
                  <a:lnTo>
                    <a:pt x="8103" y="18590"/>
                  </a:lnTo>
                  <a:lnTo>
                    <a:pt x="7908" y="19369"/>
                  </a:lnTo>
                  <a:lnTo>
                    <a:pt x="7860" y="19758"/>
                  </a:lnTo>
                  <a:lnTo>
                    <a:pt x="7835" y="19953"/>
                  </a:lnTo>
                  <a:lnTo>
                    <a:pt x="7835" y="20148"/>
                  </a:lnTo>
                  <a:lnTo>
                    <a:pt x="7860" y="20221"/>
                  </a:lnTo>
                  <a:lnTo>
                    <a:pt x="7908" y="20269"/>
                  </a:lnTo>
                  <a:lnTo>
                    <a:pt x="7933" y="20318"/>
                  </a:lnTo>
                  <a:lnTo>
                    <a:pt x="8006" y="20342"/>
                  </a:lnTo>
                  <a:lnTo>
                    <a:pt x="8103" y="20342"/>
                  </a:lnTo>
                  <a:lnTo>
                    <a:pt x="8176" y="20318"/>
                  </a:lnTo>
                  <a:lnTo>
                    <a:pt x="8200" y="20245"/>
                  </a:lnTo>
                  <a:lnTo>
                    <a:pt x="8273" y="20099"/>
                  </a:lnTo>
                  <a:lnTo>
                    <a:pt x="8346" y="19929"/>
                  </a:lnTo>
                  <a:lnTo>
                    <a:pt x="8419" y="19588"/>
                  </a:lnTo>
                  <a:lnTo>
                    <a:pt x="8517" y="18882"/>
                  </a:lnTo>
                  <a:lnTo>
                    <a:pt x="8614" y="18517"/>
                  </a:lnTo>
                  <a:lnTo>
                    <a:pt x="8711" y="18152"/>
                  </a:lnTo>
                  <a:lnTo>
                    <a:pt x="8760" y="17958"/>
                  </a:lnTo>
                  <a:lnTo>
                    <a:pt x="8784" y="17763"/>
                  </a:lnTo>
                  <a:lnTo>
                    <a:pt x="8784" y="17593"/>
                  </a:lnTo>
                  <a:lnTo>
                    <a:pt x="8784" y="17422"/>
                  </a:lnTo>
                  <a:lnTo>
                    <a:pt x="8760" y="17374"/>
                  </a:lnTo>
                  <a:lnTo>
                    <a:pt x="8711" y="17349"/>
                  </a:lnTo>
                  <a:close/>
                  <a:moveTo>
                    <a:pt x="12093" y="17374"/>
                  </a:moveTo>
                  <a:lnTo>
                    <a:pt x="12045" y="17398"/>
                  </a:lnTo>
                  <a:lnTo>
                    <a:pt x="11996" y="17398"/>
                  </a:lnTo>
                  <a:lnTo>
                    <a:pt x="11947" y="17447"/>
                  </a:lnTo>
                  <a:lnTo>
                    <a:pt x="11923" y="17495"/>
                  </a:lnTo>
                  <a:lnTo>
                    <a:pt x="11923" y="17544"/>
                  </a:lnTo>
                  <a:lnTo>
                    <a:pt x="11947" y="17836"/>
                  </a:lnTo>
                  <a:lnTo>
                    <a:pt x="11972" y="18152"/>
                  </a:lnTo>
                  <a:lnTo>
                    <a:pt x="12093" y="18761"/>
                  </a:lnTo>
                  <a:lnTo>
                    <a:pt x="12166" y="19199"/>
                  </a:lnTo>
                  <a:lnTo>
                    <a:pt x="12215" y="19661"/>
                  </a:lnTo>
                  <a:lnTo>
                    <a:pt x="12239" y="19904"/>
                  </a:lnTo>
                  <a:lnTo>
                    <a:pt x="12288" y="20123"/>
                  </a:lnTo>
                  <a:lnTo>
                    <a:pt x="12337" y="20342"/>
                  </a:lnTo>
                  <a:lnTo>
                    <a:pt x="12434" y="20561"/>
                  </a:lnTo>
                  <a:lnTo>
                    <a:pt x="12483" y="20610"/>
                  </a:lnTo>
                  <a:lnTo>
                    <a:pt x="12556" y="20659"/>
                  </a:lnTo>
                  <a:lnTo>
                    <a:pt x="12629" y="20659"/>
                  </a:lnTo>
                  <a:lnTo>
                    <a:pt x="12702" y="20634"/>
                  </a:lnTo>
                  <a:lnTo>
                    <a:pt x="12775" y="20610"/>
                  </a:lnTo>
                  <a:lnTo>
                    <a:pt x="12823" y="20537"/>
                  </a:lnTo>
                  <a:lnTo>
                    <a:pt x="12848" y="20464"/>
                  </a:lnTo>
                  <a:lnTo>
                    <a:pt x="12848" y="20391"/>
                  </a:lnTo>
                  <a:lnTo>
                    <a:pt x="12750" y="19953"/>
                  </a:lnTo>
                  <a:lnTo>
                    <a:pt x="12702" y="19491"/>
                  </a:lnTo>
                  <a:lnTo>
                    <a:pt x="12629" y="19053"/>
                  </a:lnTo>
                  <a:lnTo>
                    <a:pt x="12556" y="18639"/>
                  </a:lnTo>
                  <a:lnTo>
                    <a:pt x="12483" y="18323"/>
                  </a:lnTo>
                  <a:lnTo>
                    <a:pt x="12434" y="18031"/>
                  </a:lnTo>
                  <a:lnTo>
                    <a:pt x="12361" y="17739"/>
                  </a:lnTo>
                  <a:lnTo>
                    <a:pt x="12288" y="17593"/>
                  </a:lnTo>
                  <a:lnTo>
                    <a:pt x="12239" y="17471"/>
                  </a:lnTo>
                  <a:lnTo>
                    <a:pt x="12191" y="17422"/>
                  </a:lnTo>
                  <a:lnTo>
                    <a:pt x="12142" y="17398"/>
                  </a:lnTo>
                  <a:lnTo>
                    <a:pt x="12093" y="1737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808"/>
            <p:cNvSpPr/>
            <p:nvPr/>
          </p:nvSpPr>
          <p:spPr>
            <a:xfrm>
              <a:off x="10912733" y="284006"/>
              <a:ext cx="1052391" cy="643569"/>
            </a:xfrm>
            <a:custGeom>
              <a:avLst/>
              <a:gdLst/>
              <a:ahLst/>
              <a:cxnLst/>
              <a:rect l="0" t="0" r="0" b="0"/>
              <a:pathLst>
                <a:path w="19978" h="12216" extrusionOk="0">
                  <a:moveTo>
                    <a:pt x="8128" y="560"/>
                  </a:moveTo>
                  <a:lnTo>
                    <a:pt x="8517" y="609"/>
                  </a:lnTo>
                  <a:lnTo>
                    <a:pt x="8055" y="925"/>
                  </a:lnTo>
                  <a:lnTo>
                    <a:pt x="7617" y="1193"/>
                  </a:lnTo>
                  <a:lnTo>
                    <a:pt x="7422" y="1339"/>
                  </a:lnTo>
                  <a:lnTo>
                    <a:pt x="7325" y="1436"/>
                  </a:lnTo>
                  <a:lnTo>
                    <a:pt x="7252" y="1534"/>
                  </a:lnTo>
                  <a:lnTo>
                    <a:pt x="7252" y="1582"/>
                  </a:lnTo>
                  <a:lnTo>
                    <a:pt x="7252" y="1655"/>
                  </a:lnTo>
                  <a:lnTo>
                    <a:pt x="7300" y="1680"/>
                  </a:lnTo>
                  <a:lnTo>
                    <a:pt x="7349" y="1704"/>
                  </a:lnTo>
                  <a:lnTo>
                    <a:pt x="7471" y="1704"/>
                  </a:lnTo>
                  <a:lnTo>
                    <a:pt x="7592" y="1680"/>
                  </a:lnTo>
                  <a:lnTo>
                    <a:pt x="7836" y="1582"/>
                  </a:lnTo>
                  <a:lnTo>
                    <a:pt x="8055" y="1436"/>
                  </a:lnTo>
                  <a:lnTo>
                    <a:pt x="8274" y="1315"/>
                  </a:lnTo>
                  <a:lnTo>
                    <a:pt x="8711" y="1023"/>
                  </a:lnTo>
                  <a:lnTo>
                    <a:pt x="9149" y="731"/>
                  </a:lnTo>
                  <a:lnTo>
                    <a:pt x="9393" y="828"/>
                  </a:lnTo>
                  <a:lnTo>
                    <a:pt x="9660" y="925"/>
                  </a:lnTo>
                  <a:lnTo>
                    <a:pt x="9320" y="1071"/>
                  </a:lnTo>
                  <a:lnTo>
                    <a:pt x="9003" y="1217"/>
                  </a:lnTo>
                  <a:lnTo>
                    <a:pt x="8736" y="1339"/>
                  </a:lnTo>
                  <a:lnTo>
                    <a:pt x="8492" y="1509"/>
                  </a:lnTo>
                  <a:lnTo>
                    <a:pt x="8371" y="1607"/>
                  </a:lnTo>
                  <a:lnTo>
                    <a:pt x="8274" y="1728"/>
                  </a:lnTo>
                  <a:lnTo>
                    <a:pt x="8201" y="1850"/>
                  </a:lnTo>
                  <a:lnTo>
                    <a:pt x="8152" y="1996"/>
                  </a:lnTo>
                  <a:lnTo>
                    <a:pt x="8152" y="2045"/>
                  </a:lnTo>
                  <a:lnTo>
                    <a:pt x="8176" y="2045"/>
                  </a:lnTo>
                  <a:lnTo>
                    <a:pt x="8201" y="2069"/>
                  </a:lnTo>
                  <a:lnTo>
                    <a:pt x="8225" y="2069"/>
                  </a:lnTo>
                  <a:lnTo>
                    <a:pt x="8492" y="1947"/>
                  </a:lnTo>
                  <a:lnTo>
                    <a:pt x="8711" y="1801"/>
                  </a:lnTo>
                  <a:lnTo>
                    <a:pt x="8955" y="1680"/>
                  </a:lnTo>
                  <a:lnTo>
                    <a:pt x="9198" y="1558"/>
                  </a:lnTo>
                  <a:lnTo>
                    <a:pt x="9417" y="1485"/>
                  </a:lnTo>
                  <a:lnTo>
                    <a:pt x="9660" y="1412"/>
                  </a:lnTo>
                  <a:lnTo>
                    <a:pt x="9904" y="1339"/>
                  </a:lnTo>
                  <a:lnTo>
                    <a:pt x="10123" y="1266"/>
                  </a:lnTo>
                  <a:lnTo>
                    <a:pt x="10463" y="1558"/>
                  </a:lnTo>
                  <a:lnTo>
                    <a:pt x="10269" y="1582"/>
                  </a:lnTo>
                  <a:lnTo>
                    <a:pt x="10050" y="1631"/>
                  </a:lnTo>
                  <a:lnTo>
                    <a:pt x="9660" y="1777"/>
                  </a:lnTo>
                  <a:lnTo>
                    <a:pt x="9490" y="1874"/>
                  </a:lnTo>
                  <a:lnTo>
                    <a:pt x="9295" y="1947"/>
                  </a:lnTo>
                  <a:lnTo>
                    <a:pt x="9101" y="2045"/>
                  </a:lnTo>
                  <a:lnTo>
                    <a:pt x="8955" y="2191"/>
                  </a:lnTo>
                  <a:lnTo>
                    <a:pt x="8930" y="2239"/>
                  </a:lnTo>
                  <a:lnTo>
                    <a:pt x="8930" y="2264"/>
                  </a:lnTo>
                  <a:lnTo>
                    <a:pt x="8930" y="2337"/>
                  </a:lnTo>
                  <a:lnTo>
                    <a:pt x="9003" y="2410"/>
                  </a:lnTo>
                  <a:lnTo>
                    <a:pt x="9076" y="2410"/>
                  </a:lnTo>
                  <a:lnTo>
                    <a:pt x="9320" y="2361"/>
                  </a:lnTo>
                  <a:lnTo>
                    <a:pt x="9539" y="2288"/>
                  </a:lnTo>
                  <a:lnTo>
                    <a:pt x="9977" y="2093"/>
                  </a:lnTo>
                  <a:lnTo>
                    <a:pt x="10147" y="2045"/>
                  </a:lnTo>
                  <a:lnTo>
                    <a:pt x="10317" y="1947"/>
                  </a:lnTo>
                  <a:lnTo>
                    <a:pt x="10463" y="1850"/>
                  </a:lnTo>
                  <a:lnTo>
                    <a:pt x="10585" y="1704"/>
                  </a:lnTo>
                  <a:lnTo>
                    <a:pt x="10804" y="1972"/>
                  </a:lnTo>
                  <a:lnTo>
                    <a:pt x="10390" y="2191"/>
                  </a:lnTo>
                  <a:lnTo>
                    <a:pt x="10196" y="2288"/>
                  </a:lnTo>
                  <a:lnTo>
                    <a:pt x="10001" y="2385"/>
                  </a:lnTo>
                  <a:lnTo>
                    <a:pt x="9904" y="2434"/>
                  </a:lnTo>
                  <a:lnTo>
                    <a:pt x="9831" y="2507"/>
                  </a:lnTo>
                  <a:lnTo>
                    <a:pt x="9758" y="2604"/>
                  </a:lnTo>
                  <a:lnTo>
                    <a:pt x="9709" y="2702"/>
                  </a:lnTo>
                  <a:lnTo>
                    <a:pt x="9709" y="2726"/>
                  </a:lnTo>
                  <a:lnTo>
                    <a:pt x="9733" y="2750"/>
                  </a:lnTo>
                  <a:lnTo>
                    <a:pt x="9782" y="2775"/>
                  </a:lnTo>
                  <a:lnTo>
                    <a:pt x="10001" y="2775"/>
                  </a:lnTo>
                  <a:lnTo>
                    <a:pt x="10220" y="2702"/>
                  </a:lnTo>
                  <a:lnTo>
                    <a:pt x="10634" y="2507"/>
                  </a:lnTo>
                  <a:lnTo>
                    <a:pt x="10853" y="2434"/>
                  </a:lnTo>
                  <a:lnTo>
                    <a:pt x="11072" y="2361"/>
                  </a:lnTo>
                  <a:lnTo>
                    <a:pt x="11096" y="2361"/>
                  </a:lnTo>
                  <a:lnTo>
                    <a:pt x="11145" y="2458"/>
                  </a:lnTo>
                  <a:lnTo>
                    <a:pt x="10926" y="2556"/>
                  </a:lnTo>
                  <a:lnTo>
                    <a:pt x="10707" y="2677"/>
                  </a:lnTo>
                  <a:lnTo>
                    <a:pt x="10269" y="2945"/>
                  </a:lnTo>
                  <a:lnTo>
                    <a:pt x="10244" y="2994"/>
                  </a:lnTo>
                  <a:lnTo>
                    <a:pt x="10244" y="3042"/>
                  </a:lnTo>
                  <a:lnTo>
                    <a:pt x="10269" y="3067"/>
                  </a:lnTo>
                  <a:lnTo>
                    <a:pt x="10317" y="3091"/>
                  </a:lnTo>
                  <a:lnTo>
                    <a:pt x="10561" y="3067"/>
                  </a:lnTo>
                  <a:lnTo>
                    <a:pt x="10804" y="2994"/>
                  </a:lnTo>
                  <a:lnTo>
                    <a:pt x="11047" y="2896"/>
                  </a:lnTo>
                  <a:lnTo>
                    <a:pt x="11291" y="2775"/>
                  </a:lnTo>
                  <a:lnTo>
                    <a:pt x="11388" y="3091"/>
                  </a:lnTo>
                  <a:lnTo>
                    <a:pt x="11291" y="3091"/>
                  </a:lnTo>
                  <a:lnTo>
                    <a:pt x="11218" y="3115"/>
                  </a:lnTo>
                  <a:lnTo>
                    <a:pt x="11047" y="3164"/>
                  </a:lnTo>
                  <a:lnTo>
                    <a:pt x="10853" y="3286"/>
                  </a:lnTo>
                  <a:lnTo>
                    <a:pt x="10780" y="3334"/>
                  </a:lnTo>
                  <a:lnTo>
                    <a:pt x="10707" y="3432"/>
                  </a:lnTo>
                  <a:lnTo>
                    <a:pt x="10707" y="3505"/>
                  </a:lnTo>
                  <a:lnTo>
                    <a:pt x="10731" y="3553"/>
                  </a:lnTo>
                  <a:lnTo>
                    <a:pt x="10780" y="3602"/>
                  </a:lnTo>
                  <a:lnTo>
                    <a:pt x="10828" y="3602"/>
                  </a:lnTo>
                  <a:lnTo>
                    <a:pt x="10999" y="3553"/>
                  </a:lnTo>
                  <a:lnTo>
                    <a:pt x="11169" y="3505"/>
                  </a:lnTo>
                  <a:lnTo>
                    <a:pt x="11339" y="3456"/>
                  </a:lnTo>
                  <a:lnTo>
                    <a:pt x="11412" y="3432"/>
                  </a:lnTo>
                  <a:lnTo>
                    <a:pt x="11461" y="3383"/>
                  </a:lnTo>
                  <a:lnTo>
                    <a:pt x="11534" y="3602"/>
                  </a:lnTo>
                  <a:lnTo>
                    <a:pt x="11461" y="3626"/>
                  </a:lnTo>
                  <a:lnTo>
                    <a:pt x="11388" y="3675"/>
                  </a:lnTo>
                  <a:lnTo>
                    <a:pt x="11291" y="3724"/>
                  </a:lnTo>
                  <a:lnTo>
                    <a:pt x="11193" y="3772"/>
                  </a:lnTo>
                  <a:lnTo>
                    <a:pt x="11193" y="3821"/>
                  </a:lnTo>
                  <a:lnTo>
                    <a:pt x="11193" y="3845"/>
                  </a:lnTo>
                  <a:lnTo>
                    <a:pt x="11291" y="3894"/>
                  </a:lnTo>
                  <a:lnTo>
                    <a:pt x="11412" y="3943"/>
                  </a:lnTo>
                  <a:lnTo>
                    <a:pt x="11534" y="3943"/>
                  </a:lnTo>
                  <a:lnTo>
                    <a:pt x="11631" y="3894"/>
                  </a:lnTo>
                  <a:lnTo>
                    <a:pt x="11680" y="3967"/>
                  </a:lnTo>
                  <a:lnTo>
                    <a:pt x="11777" y="4016"/>
                  </a:lnTo>
                  <a:lnTo>
                    <a:pt x="11850" y="4040"/>
                  </a:lnTo>
                  <a:lnTo>
                    <a:pt x="11948" y="4040"/>
                  </a:lnTo>
                  <a:lnTo>
                    <a:pt x="12021" y="4016"/>
                  </a:lnTo>
                  <a:lnTo>
                    <a:pt x="12094" y="3967"/>
                  </a:lnTo>
                  <a:lnTo>
                    <a:pt x="12142" y="3894"/>
                  </a:lnTo>
                  <a:lnTo>
                    <a:pt x="12142" y="3797"/>
                  </a:lnTo>
                  <a:lnTo>
                    <a:pt x="12069" y="3359"/>
                  </a:lnTo>
                  <a:lnTo>
                    <a:pt x="11972" y="2945"/>
                  </a:lnTo>
                  <a:lnTo>
                    <a:pt x="12240" y="2726"/>
                  </a:lnTo>
                  <a:lnTo>
                    <a:pt x="12507" y="2531"/>
                  </a:lnTo>
                  <a:lnTo>
                    <a:pt x="12653" y="2458"/>
                  </a:lnTo>
                  <a:lnTo>
                    <a:pt x="12824" y="2410"/>
                  </a:lnTo>
                  <a:lnTo>
                    <a:pt x="12994" y="2361"/>
                  </a:lnTo>
                  <a:lnTo>
                    <a:pt x="13164" y="2337"/>
                  </a:lnTo>
                  <a:lnTo>
                    <a:pt x="13383" y="2337"/>
                  </a:lnTo>
                  <a:lnTo>
                    <a:pt x="13627" y="2385"/>
                  </a:lnTo>
                  <a:lnTo>
                    <a:pt x="13481" y="2458"/>
                  </a:lnTo>
                  <a:lnTo>
                    <a:pt x="13359" y="2556"/>
                  </a:lnTo>
                  <a:lnTo>
                    <a:pt x="13262" y="2702"/>
                  </a:lnTo>
                  <a:lnTo>
                    <a:pt x="13237" y="2775"/>
                  </a:lnTo>
                  <a:lnTo>
                    <a:pt x="13213" y="2848"/>
                  </a:lnTo>
                  <a:lnTo>
                    <a:pt x="13213" y="2896"/>
                  </a:lnTo>
                  <a:lnTo>
                    <a:pt x="13237" y="2921"/>
                  </a:lnTo>
                  <a:lnTo>
                    <a:pt x="13286" y="2945"/>
                  </a:lnTo>
                  <a:lnTo>
                    <a:pt x="13310" y="2921"/>
                  </a:lnTo>
                  <a:lnTo>
                    <a:pt x="13602" y="2750"/>
                  </a:lnTo>
                  <a:lnTo>
                    <a:pt x="13870" y="2604"/>
                  </a:lnTo>
                  <a:lnTo>
                    <a:pt x="14065" y="2507"/>
                  </a:lnTo>
                  <a:lnTo>
                    <a:pt x="14308" y="2629"/>
                  </a:lnTo>
                  <a:lnTo>
                    <a:pt x="14551" y="2750"/>
                  </a:lnTo>
                  <a:lnTo>
                    <a:pt x="14405" y="2775"/>
                  </a:lnTo>
                  <a:lnTo>
                    <a:pt x="14259" y="2823"/>
                  </a:lnTo>
                  <a:lnTo>
                    <a:pt x="14113" y="2872"/>
                  </a:lnTo>
                  <a:lnTo>
                    <a:pt x="13967" y="2945"/>
                  </a:lnTo>
                  <a:lnTo>
                    <a:pt x="13846" y="3018"/>
                  </a:lnTo>
                  <a:lnTo>
                    <a:pt x="13724" y="3115"/>
                  </a:lnTo>
                  <a:lnTo>
                    <a:pt x="13627" y="3213"/>
                  </a:lnTo>
                  <a:lnTo>
                    <a:pt x="13554" y="3310"/>
                  </a:lnTo>
                  <a:lnTo>
                    <a:pt x="13554" y="3359"/>
                  </a:lnTo>
                  <a:lnTo>
                    <a:pt x="13554" y="3407"/>
                  </a:lnTo>
                  <a:lnTo>
                    <a:pt x="13602" y="3456"/>
                  </a:lnTo>
                  <a:lnTo>
                    <a:pt x="13651" y="3480"/>
                  </a:lnTo>
                  <a:lnTo>
                    <a:pt x="13797" y="3456"/>
                  </a:lnTo>
                  <a:lnTo>
                    <a:pt x="13943" y="3407"/>
                  </a:lnTo>
                  <a:lnTo>
                    <a:pt x="14211" y="3286"/>
                  </a:lnTo>
                  <a:lnTo>
                    <a:pt x="14381" y="3237"/>
                  </a:lnTo>
                  <a:lnTo>
                    <a:pt x="14527" y="3188"/>
                  </a:lnTo>
                  <a:lnTo>
                    <a:pt x="14697" y="3140"/>
                  </a:lnTo>
                  <a:lnTo>
                    <a:pt x="14843" y="3091"/>
                  </a:lnTo>
                  <a:lnTo>
                    <a:pt x="14892" y="3067"/>
                  </a:lnTo>
                  <a:lnTo>
                    <a:pt x="14916" y="3018"/>
                  </a:lnTo>
                  <a:lnTo>
                    <a:pt x="15038" y="3140"/>
                  </a:lnTo>
                  <a:lnTo>
                    <a:pt x="14770" y="3213"/>
                  </a:lnTo>
                  <a:lnTo>
                    <a:pt x="14551" y="3261"/>
                  </a:lnTo>
                  <a:lnTo>
                    <a:pt x="14332" y="3359"/>
                  </a:lnTo>
                  <a:lnTo>
                    <a:pt x="14211" y="3432"/>
                  </a:lnTo>
                  <a:lnTo>
                    <a:pt x="14113" y="3505"/>
                  </a:lnTo>
                  <a:lnTo>
                    <a:pt x="14040" y="3578"/>
                  </a:lnTo>
                  <a:lnTo>
                    <a:pt x="13992" y="3675"/>
                  </a:lnTo>
                  <a:lnTo>
                    <a:pt x="13967" y="3748"/>
                  </a:lnTo>
                  <a:lnTo>
                    <a:pt x="13992" y="3821"/>
                  </a:lnTo>
                  <a:lnTo>
                    <a:pt x="14040" y="3845"/>
                  </a:lnTo>
                  <a:lnTo>
                    <a:pt x="14113" y="3845"/>
                  </a:lnTo>
                  <a:lnTo>
                    <a:pt x="14551" y="3724"/>
                  </a:lnTo>
                  <a:lnTo>
                    <a:pt x="14989" y="3602"/>
                  </a:lnTo>
                  <a:lnTo>
                    <a:pt x="15184" y="3578"/>
                  </a:lnTo>
                  <a:lnTo>
                    <a:pt x="15379" y="3505"/>
                  </a:lnTo>
                  <a:lnTo>
                    <a:pt x="15452" y="3602"/>
                  </a:lnTo>
                  <a:lnTo>
                    <a:pt x="15208" y="3675"/>
                  </a:lnTo>
                  <a:lnTo>
                    <a:pt x="15014" y="3748"/>
                  </a:lnTo>
                  <a:lnTo>
                    <a:pt x="14843" y="3845"/>
                  </a:lnTo>
                  <a:lnTo>
                    <a:pt x="14673" y="3967"/>
                  </a:lnTo>
                  <a:lnTo>
                    <a:pt x="14503" y="4089"/>
                  </a:lnTo>
                  <a:lnTo>
                    <a:pt x="14478" y="4113"/>
                  </a:lnTo>
                  <a:lnTo>
                    <a:pt x="14478" y="4162"/>
                  </a:lnTo>
                  <a:lnTo>
                    <a:pt x="14503" y="4210"/>
                  </a:lnTo>
                  <a:lnTo>
                    <a:pt x="14551" y="4259"/>
                  </a:lnTo>
                  <a:lnTo>
                    <a:pt x="14600" y="4259"/>
                  </a:lnTo>
                  <a:lnTo>
                    <a:pt x="15452" y="4016"/>
                  </a:lnTo>
                  <a:lnTo>
                    <a:pt x="15671" y="3967"/>
                  </a:lnTo>
                  <a:lnTo>
                    <a:pt x="15768" y="4186"/>
                  </a:lnTo>
                  <a:lnTo>
                    <a:pt x="15549" y="4259"/>
                  </a:lnTo>
                  <a:lnTo>
                    <a:pt x="15330" y="4332"/>
                  </a:lnTo>
                  <a:lnTo>
                    <a:pt x="15111" y="4429"/>
                  </a:lnTo>
                  <a:lnTo>
                    <a:pt x="14916" y="4551"/>
                  </a:lnTo>
                  <a:lnTo>
                    <a:pt x="14892" y="4600"/>
                  </a:lnTo>
                  <a:lnTo>
                    <a:pt x="14916" y="4648"/>
                  </a:lnTo>
                  <a:lnTo>
                    <a:pt x="14941" y="4697"/>
                  </a:lnTo>
                  <a:lnTo>
                    <a:pt x="15014" y="4697"/>
                  </a:lnTo>
                  <a:lnTo>
                    <a:pt x="15354" y="4624"/>
                  </a:lnTo>
                  <a:lnTo>
                    <a:pt x="15719" y="4551"/>
                  </a:lnTo>
                  <a:lnTo>
                    <a:pt x="15500" y="4648"/>
                  </a:lnTo>
                  <a:lnTo>
                    <a:pt x="15281" y="4746"/>
                  </a:lnTo>
                  <a:lnTo>
                    <a:pt x="15257" y="4770"/>
                  </a:lnTo>
                  <a:lnTo>
                    <a:pt x="15233" y="4819"/>
                  </a:lnTo>
                  <a:lnTo>
                    <a:pt x="15233" y="4867"/>
                  </a:lnTo>
                  <a:lnTo>
                    <a:pt x="15281" y="4940"/>
                  </a:lnTo>
                  <a:lnTo>
                    <a:pt x="15354" y="4940"/>
                  </a:lnTo>
                  <a:lnTo>
                    <a:pt x="15841" y="4867"/>
                  </a:lnTo>
                  <a:lnTo>
                    <a:pt x="15841" y="4989"/>
                  </a:lnTo>
                  <a:lnTo>
                    <a:pt x="15695" y="5013"/>
                  </a:lnTo>
                  <a:lnTo>
                    <a:pt x="15598" y="5038"/>
                  </a:lnTo>
                  <a:lnTo>
                    <a:pt x="15525" y="5086"/>
                  </a:lnTo>
                  <a:lnTo>
                    <a:pt x="15379" y="5208"/>
                  </a:lnTo>
                  <a:lnTo>
                    <a:pt x="15354" y="5281"/>
                  </a:lnTo>
                  <a:lnTo>
                    <a:pt x="15379" y="5330"/>
                  </a:lnTo>
                  <a:lnTo>
                    <a:pt x="15427" y="5378"/>
                  </a:lnTo>
                  <a:lnTo>
                    <a:pt x="15476" y="5378"/>
                  </a:lnTo>
                  <a:lnTo>
                    <a:pt x="15622" y="5354"/>
                  </a:lnTo>
                  <a:lnTo>
                    <a:pt x="15768" y="5378"/>
                  </a:lnTo>
                  <a:lnTo>
                    <a:pt x="15768" y="5427"/>
                  </a:lnTo>
                  <a:lnTo>
                    <a:pt x="15768" y="5524"/>
                  </a:lnTo>
                  <a:lnTo>
                    <a:pt x="15792" y="5622"/>
                  </a:lnTo>
                  <a:lnTo>
                    <a:pt x="15865" y="5695"/>
                  </a:lnTo>
                  <a:lnTo>
                    <a:pt x="15938" y="5768"/>
                  </a:lnTo>
                  <a:lnTo>
                    <a:pt x="16036" y="5792"/>
                  </a:lnTo>
                  <a:lnTo>
                    <a:pt x="16133" y="5792"/>
                  </a:lnTo>
                  <a:lnTo>
                    <a:pt x="16206" y="5768"/>
                  </a:lnTo>
                  <a:lnTo>
                    <a:pt x="16279" y="5695"/>
                  </a:lnTo>
                  <a:lnTo>
                    <a:pt x="16328" y="5695"/>
                  </a:lnTo>
                  <a:lnTo>
                    <a:pt x="16619" y="5622"/>
                  </a:lnTo>
                  <a:lnTo>
                    <a:pt x="16911" y="5597"/>
                  </a:lnTo>
                  <a:lnTo>
                    <a:pt x="17179" y="5597"/>
                  </a:lnTo>
                  <a:lnTo>
                    <a:pt x="17422" y="5646"/>
                  </a:lnTo>
                  <a:lnTo>
                    <a:pt x="17276" y="5695"/>
                  </a:lnTo>
                  <a:lnTo>
                    <a:pt x="17106" y="5768"/>
                  </a:lnTo>
                  <a:lnTo>
                    <a:pt x="16936" y="5865"/>
                  </a:lnTo>
                  <a:lnTo>
                    <a:pt x="16814" y="5987"/>
                  </a:lnTo>
                  <a:lnTo>
                    <a:pt x="16765" y="6060"/>
                  </a:lnTo>
                  <a:lnTo>
                    <a:pt x="16717" y="6133"/>
                  </a:lnTo>
                  <a:lnTo>
                    <a:pt x="16717" y="6206"/>
                  </a:lnTo>
                  <a:lnTo>
                    <a:pt x="16765" y="6279"/>
                  </a:lnTo>
                  <a:lnTo>
                    <a:pt x="16838" y="6303"/>
                  </a:lnTo>
                  <a:lnTo>
                    <a:pt x="16911" y="6279"/>
                  </a:lnTo>
                  <a:lnTo>
                    <a:pt x="17179" y="6157"/>
                  </a:lnTo>
                  <a:lnTo>
                    <a:pt x="17447" y="6060"/>
                  </a:lnTo>
                  <a:lnTo>
                    <a:pt x="17739" y="6011"/>
                  </a:lnTo>
                  <a:lnTo>
                    <a:pt x="17909" y="5962"/>
                  </a:lnTo>
                  <a:lnTo>
                    <a:pt x="18031" y="5914"/>
                  </a:lnTo>
                  <a:lnTo>
                    <a:pt x="18298" y="6133"/>
                  </a:lnTo>
                  <a:lnTo>
                    <a:pt x="18152" y="6181"/>
                  </a:lnTo>
                  <a:lnTo>
                    <a:pt x="17933" y="6254"/>
                  </a:lnTo>
                  <a:lnTo>
                    <a:pt x="17739" y="6352"/>
                  </a:lnTo>
                  <a:lnTo>
                    <a:pt x="17544" y="6473"/>
                  </a:lnTo>
                  <a:lnTo>
                    <a:pt x="17349" y="6595"/>
                  </a:lnTo>
                  <a:lnTo>
                    <a:pt x="17325" y="6668"/>
                  </a:lnTo>
                  <a:lnTo>
                    <a:pt x="17325" y="6741"/>
                  </a:lnTo>
                  <a:lnTo>
                    <a:pt x="17374" y="6790"/>
                  </a:lnTo>
                  <a:lnTo>
                    <a:pt x="17422" y="6814"/>
                  </a:lnTo>
                  <a:lnTo>
                    <a:pt x="17641" y="6765"/>
                  </a:lnTo>
                  <a:lnTo>
                    <a:pt x="17860" y="6717"/>
                  </a:lnTo>
                  <a:lnTo>
                    <a:pt x="18274" y="6595"/>
                  </a:lnTo>
                  <a:lnTo>
                    <a:pt x="18639" y="6473"/>
                  </a:lnTo>
                  <a:lnTo>
                    <a:pt x="18761" y="6644"/>
                  </a:lnTo>
                  <a:lnTo>
                    <a:pt x="18493" y="6717"/>
                  </a:lnTo>
                  <a:lnTo>
                    <a:pt x="18250" y="6814"/>
                  </a:lnTo>
                  <a:lnTo>
                    <a:pt x="18006" y="6960"/>
                  </a:lnTo>
                  <a:lnTo>
                    <a:pt x="17812" y="7130"/>
                  </a:lnTo>
                  <a:lnTo>
                    <a:pt x="17787" y="7155"/>
                  </a:lnTo>
                  <a:lnTo>
                    <a:pt x="17787" y="7179"/>
                  </a:lnTo>
                  <a:lnTo>
                    <a:pt x="17812" y="7252"/>
                  </a:lnTo>
                  <a:lnTo>
                    <a:pt x="17860" y="7276"/>
                  </a:lnTo>
                  <a:lnTo>
                    <a:pt x="17933" y="7276"/>
                  </a:lnTo>
                  <a:lnTo>
                    <a:pt x="18177" y="7179"/>
                  </a:lnTo>
                  <a:lnTo>
                    <a:pt x="18444" y="7130"/>
                  </a:lnTo>
                  <a:lnTo>
                    <a:pt x="18955" y="7033"/>
                  </a:lnTo>
                  <a:lnTo>
                    <a:pt x="19004" y="7106"/>
                  </a:lnTo>
                  <a:lnTo>
                    <a:pt x="18785" y="7155"/>
                  </a:lnTo>
                  <a:lnTo>
                    <a:pt x="18566" y="7203"/>
                  </a:lnTo>
                  <a:lnTo>
                    <a:pt x="18371" y="7301"/>
                  </a:lnTo>
                  <a:lnTo>
                    <a:pt x="18177" y="7398"/>
                  </a:lnTo>
                  <a:lnTo>
                    <a:pt x="18177" y="7447"/>
                  </a:lnTo>
                  <a:lnTo>
                    <a:pt x="18177" y="7471"/>
                  </a:lnTo>
                  <a:lnTo>
                    <a:pt x="18201" y="7471"/>
                  </a:lnTo>
                  <a:lnTo>
                    <a:pt x="18396" y="7495"/>
                  </a:lnTo>
                  <a:lnTo>
                    <a:pt x="18590" y="7495"/>
                  </a:lnTo>
                  <a:lnTo>
                    <a:pt x="18955" y="7447"/>
                  </a:lnTo>
                  <a:lnTo>
                    <a:pt x="19126" y="7422"/>
                  </a:lnTo>
                  <a:lnTo>
                    <a:pt x="19174" y="7544"/>
                  </a:lnTo>
                  <a:lnTo>
                    <a:pt x="18980" y="7568"/>
                  </a:lnTo>
                  <a:lnTo>
                    <a:pt x="18761" y="7617"/>
                  </a:lnTo>
                  <a:lnTo>
                    <a:pt x="18444" y="7714"/>
                  </a:lnTo>
                  <a:lnTo>
                    <a:pt x="18396" y="7763"/>
                  </a:lnTo>
                  <a:lnTo>
                    <a:pt x="18371" y="7836"/>
                  </a:lnTo>
                  <a:lnTo>
                    <a:pt x="18371" y="7909"/>
                  </a:lnTo>
                  <a:lnTo>
                    <a:pt x="18396" y="7933"/>
                  </a:lnTo>
                  <a:lnTo>
                    <a:pt x="18444" y="7957"/>
                  </a:lnTo>
                  <a:lnTo>
                    <a:pt x="18809" y="7982"/>
                  </a:lnTo>
                  <a:lnTo>
                    <a:pt x="19296" y="7982"/>
                  </a:lnTo>
                  <a:lnTo>
                    <a:pt x="19320" y="8201"/>
                  </a:lnTo>
                  <a:lnTo>
                    <a:pt x="19272" y="8201"/>
                  </a:lnTo>
                  <a:lnTo>
                    <a:pt x="19101" y="8176"/>
                  </a:lnTo>
                  <a:lnTo>
                    <a:pt x="18907" y="8201"/>
                  </a:lnTo>
                  <a:lnTo>
                    <a:pt x="18736" y="8225"/>
                  </a:lnTo>
                  <a:lnTo>
                    <a:pt x="18566" y="8274"/>
                  </a:lnTo>
                  <a:lnTo>
                    <a:pt x="18542" y="8298"/>
                  </a:lnTo>
                  <a:lnTo>
                    <a:pt x="18517" y="8322"/>
                  </a:lnTo>
                  <a:lnTo>
                    <a:pt x="18493" y="8420"/>
                  </a:lnTo>
                  <a:lnTo>
                    <a:pt x="18542" y="8468"/>
                  </a:lnTo>
                  <a:lnTo>
                    <a:pt x="18566" y="8493"/>
                  </a:lnTo>
                  <a:lnTo>
                    <a:pt x="18907" y="8493"/>
                  </a:lnTo>
                  <a:lnTo>
                    <a:pt x="19223" y="8517"/>
                  </a:lnTo>
                  <a:lnTo>
                    <a:pt x="19345" y="8541"/>
                  </a:lnTo>
                  <a:lnTo>
                    <a:pt x="19345" y="8833"/>
                  </a:lnTo>
                  <a:lnTo>
                    <a:pt x="19199" y="8785"/>
                  </a:lnTo>
                  <a:lnTo>
                    <a:pt x="18882" y="8785"/>
                  </a:lnTo>
                  <a:lnTo>
                    <a:pt x="18736" y="8809"/>
                  </a:lnTo>
                  <a:lnTo>
                    <a:pt x="18688" y="8833"/>
                  </a:lnTo>
                  <a:lnTo>
                    <a:pt x="18663" y="8858"/>
                  </a:lnTo>
                  <a:lnTo>
                    <a:pt x="18663" y="8931"/>
                  </a:lnTo>
                  <a:lnTo>
                    <a:pt x="18688" y="9004"/>
                  </a:lnTo>
                  <a:lnTo>
                    <a:pt x="18712" y="9004"/>
                  </a:lnTo>
                  <a:lnTo>
                    <a:pt x="18761" y="9028"/>
                  </a:lnTo>
                  <a:lnTo>
                    <a:pt x="18882" y="9028"/>
                  </a:lnTo>
                  <a:lnTo>
                    <a:pt x="19028" y="9077"/>
                  </a:lnTo>
                  <a:lnTo>
                    <a:pt x="19150" y="9125"/>
                  </a:lnTo>
                  <a:lnTo>
                    <a:pt x="19296" y="9174"/>
                  </a:lnTo>
                  <a:lnTo>
                    <a:pt x="19199" y="9466"/>
                  </a:lnTo>
                  <a:lnTo>
                    <a:pt x="18980" y="9417"/>
                  </a:lnTo>
                  <a:lnTo>
                    <a:pt x="18736" y="9417"/>
                  </a:lnTo>
                  <a:lnTo>
                    <a:pt x="18688" y="9442"/>
                  </a:lnTo>
                  <a:lnTo>
                    <a:pt x="18663" y="9466"/>
                  </a:lnTo>
                  <a:lnTo>
                    <a:pt x="18663" y="9515"/>
                  </a:lnTo>
                  <a:lnTo>
                    <a:pt x="18663" y="9563"/>
                  </a:lnTo>
                  <a:lnTo>
                    <a:pt x="18663" y="9612"/>
                  </a:lnTo>
                  <a:lnTo>
                    <a:pt x="18712" y="9636"/>
                  </a:lnTo>
                  <a:lnTo>
                    <a:pt x="18736" y="9661"/>
                  </a:lnTo>
                  <a:lnTo>
                    <a:pt x="18907" y="9709"/>
                  </a:lnTo>
                  <a:lnTo>
                    <a:pt x="19053" y="9758"/>
                  </a:lnTo>
                  <a:lnTo>
                    <a:pt x="18955" y="9928"/>
                  </a:lnTo>
                  <a:lnTo>
                    <a:pt x="18834" y="10099"/>
                  </a:lnTo>
                  <a:lnTo>
                    <a:pt x="18663" y="10074"/>
                  </a:lnTo>
                  <a:lnTo>
                    <a:pt x="18444" y="10074"/>
                  </a:lnTo>
                  <a:lnTo>
                    <a:pt x="18420" y="10099"/>
                  </a:lnTo>
                  <a:lnTo>
                    <a:pt x="18396" y="10172"/>
                  </a:lnTo>
                  <a:lnTo>
                    <a:pt x="18420" y="10220"/>
                  </a:lnTo>
                  <a:lnTo>
                    <a:pt x="18444" y="10245"/>
                  </a:lnTo>
                  <a:lnTo>
                    <a:pt x="18493" y="10245"/>
                  </a:lnTo>
                  <a:lnTo>
                    <a:pt x="18663" y="10269"/>
                  </a:lnTo>
                  <a:lnTo>
                    <a:pt x="18542" y="10391"/>
                  </a:lnTo>
                  <a:lnTo>
                    <a:pt x="18371" y="10512"/>
                  </a:lnTo>
                  <a:lnTo>
                    <a:pt x="18274" y="10464"/>
                  </a:lnTo>
                  <a:lnTo>
                    <a:pt x="18225" y="10439"/>
                  </a:lnTo>
                  <a:lnTo>
                    <a:pt x="18152" y="10439"/>
                  </a:lnTo>
                  <a:lnTo>
                    <a:pt x="18104" y="10488"/>
                  </a:lnTo>
                  <a:lnTo>
                    <a:pt x="18079" y="10537"/>
                  </a:lnTo>
                  <a:lnTo>
                    <a:pt x="18079" y="10610"/>
                  </a:lnTo>
                  <a:lnTo>
                    <a:pt x="18104" y="10658"/>
                  </a:lnTo>
                  <a:lnTo>
                    <a:pt x="17739" y="10829"/>
                  </a:lnTo>
                  <a:lnTo>
                    <a:pt x="17349" y="10950"/>
                  </a:lnTo>
                  <a:lnTo>
                    <a:pt x="16960" y="11023"/>
                  </a:lnTo>
                  <a:lnTo>
                    <a:pt x="16546" y="11096"/>
                  </a:lnTo>
                  <a:lnTo>
                    <a:pt x="16133" y="11121"/>
                  </a:lnTo>
                  <a:lnTo>
                    <a:pt x="15719" y="11145"/>
                  </a:lnTo>
                  <a:lnTo>
                    <a:pt x="14916" y="11169"/>
                  </a:lnTo>
                  <a:lnTo>
                    <a:pt x="13140" y="11194"/>
                  </a:lnTo>
                  <a:lnTo>
                    <a:pt x="12264" y="11242"/>
                  </a:lnTo>
                  <a:lnTo>
                    <a:pt x="11364" y="11340"/>
                  </a:lnTo>
                  <a:lnTo>
                    <a:pt x="10244" y="11461"/>
                  </a:lnTo>
                  <a:lnTo>
                    <a:pt x="9125" y="11559"/>
                  </a:lnTo>
                  <a:lnTo>
                    <a:pt x="8565" y="11583"/>
                  </a:lnTo>
                  <a:lnTo>
                    <a:pt x="8006" y="11583"/>
                  </a:lnTo>
                  <a:lnTo>
                    <a:pt x="7446" y="11559"/>
                  </a:lnTo>
                  <a:lnTo>
                    <a:pt x="6862" y="11510"/>
                  </a:lnTo>
                  <a:lnTo>
                    <a:pt x="5086" y="11364"/>
                  </a:lnTo>
                  <a:lnTo>
                    <a:pt x="4210" y="11242"/>
                  </a:lnTo>
                  <a:lnTo>
                    <a:pt x="3772" y="11169"/>
                  </a:lnTo>
                  <a:lnTo>
                    <a:pt x="3334" y="11072"/>
                  </a:lnTo>
                  <a:lnTo>
                    <a:pt x="2993" y="10999"/>
                  </a:lnTo>
                  <a:lnTo>
                    <a:pt x="2653" y="10877"/>
                  </a:lnTo>
                  <a:lnTo>
                    <a:pt x="2336" y="10756"/>
                  </a:lnTo>
                  <a:lnTo>
                    <a:pt x="2020" y="10610"/>
                  </a:lnTo>
                  <a:lnTo>
                    <a:pt x="1704" y="10439"/>
                  </a:lnTo>
                  <a:lnTo>
                    <a:pt x="1436" y="10245"/>
                  </a:lnTo>
                  <a:lnTo>
                    <a:pt x="1168" y="10001"/>
                  </a:lnTo>
                  <a:lnTo>
                    <a:pt x="949" y="9734"/>
                  </a:lnTo>
                  <a:lnTo>
                    <a:pt x="852" y="9588"/>
                  </a:lnTo>
                  <a:lnTo>
                    <a:pt x="779" y="9417"/>
                  </a:lnTo>
                  <a:lnTo>
                    <a:pt x="706" y="9271"/>
                  </a:lnTo>
                  <a:lnTo>
                    <a:pt x="657" y="9101"/>
                  </a:lnTo>
                  <a:lnTo>
                    <a:pt x="633" y="8931"/>
                  </a:lnTo>
                  <a:lnTo>
                    <a:pt x="609" y="8760"/>
                  </a:lnTo>
                  <a:lnTo>
                    <a:pt x="633" y="8420"/>
                  </a:lnTo>
                  <a:lnTo>
                    <a:pt x="682" y="8103"/>
                  </a:lnTo>
                  <a:lnTo>
                    <a:pt x="803" y="7763"/>
                  </a:lnTo>
                  <a:lnTo>
                    <a:pt x="949" y="7447"/>
                  </a:lnTo>
                  <a:lnTo>
                    <a:pt x="1120" y="7155"/>
                  </a:lnTo>
                  <a:lnTo>
                    <a:pt x="1387" y="6814"/>
                  </a:lnTo>
                  <a:lnTo>
                    <a:pt x="1679" y="6498"/>
                  </a:lnTo>
                  <a:lnTo>
                    <a:pt x="1996" y="6230"/>
                  </a:lnTo>
                  <a:lnTo>
                    <a:pt x="2336" y="5962"/>
                  </a:lnTo>
                  <a:lnTo>
                    <a:pt x="2336" y="5962"/>
                  </a:lnTo>
                  <a:lnTo>
                    <a:pt x="2117" y="6279"/>
                  </a:lnTo>
                  <a:lnTo>
                    <a:pt x="1898" y="6571"/>
                  </a:lnTo>
                  <a:lnTo>
                    <a:pt x="1874" y="6644"/>
                  </a:lnTo>
                  <a:lnTo>
                    <a:pt x="1898" y="6717"/>
                  </a:lnTo>
                  <a:lnTo>
                    <a:pt x="1947" y="6765"/>
                  </a:lnTo>
                  <a:lnTo>
                    <a:pt x="2044" y="6765"/>
                  </a:lnTo>
                  <a:lnTo>
                    <a:pt x="2117" y="6741"/>
                  </a:lnTo>
                  <a:lnTo>
                    <a:pt x="2190" y="6692"/>
                  </a:lnTo>
                  <a:lnTo>
                    <a:pt x="2336" y="6595"/>
                  </a:lnTo>
                  <a:lnTo>
                    <a:pt x="2458" y="6449"/>
                  </a:lnTo>
                  <a:lnTo>
                    <a:pt x="2555" y="6303"/>
                  </a:lnTo>
                  <a:lnTo>
                    <a:pt x="2847" y="5987"/>
                  </a:lnTo>
                  <a:lnTo>
                    <a:pt x="3164" y="5695"/>
                  </a:lnTo>
                  <a:lnTo>
                    <a:pt x="3188" y="5646"/>
                  </a:lnTo>
                  <a:lnTo>
                    <a:pt x="3212" y="5646"/>
                  </a:lnTo>
                  <a:lnTo>
                    <a:pt x="3091" y="5792"/>
                  </a:lnTo>
                  <a:lnTo>
                    <a:pt x="2847" y="6133"/>
                  </a:lnTo>
                  <a:lnTo>
                    <a:pt x="2774" y="6303"/>
                  </a:lnTo>
                  <a:lnTo>
                    <a:pt x="2677" y="6498"/>
                  </a:lnTo>
                  <a:lnTo>
                    <a:pt x="2677" y="6546"/>
                  </a:lnTo>
                  <a:lnTo>
                    <a:pt x="2726" y="6546"/>
                  </a:lnTo>
                  <a:lnTo>
                    <a:pt x="2896" y="6449"/>
                  </a:lnTo>
                  <a:lnTo>
                    <a:pt x="3066" y="6327"/>
                  </a:lnTo>
                  <a:lnTo>
                    <a:pt x="3212" y="6206"/>
                  </a:lnTo>
                  <a:lnTo>
                    <a:pt x="3334" y="6035"/>
                  </a:lnTo>
                  <a:lnTo>
                    <a:pt x="3480" y="5889"/>
                  </a:lnTo>
                  <a:lnTo>
                    <a:pt x="3626" y="5695"/>
                  </a:lnTo>
                  <a:lnTo>
                    <a:pt x="3650" y="5719"/>
                  </a:lnTo>
                  <a:lnTo>
                    <a:pt x="3699" y="5816"/>
                  </a:lnTo>
                  <a:lnTo>
                    <a:pt x="3577" y="5938"/>
                  </a:lnTo>
                  <a:lnTo>
                    <a:pt x="3456" y="6108"/>
                  </a:lnTo>
                  <a:lnTo>
                    <a:pt x="3407" y="6230"/>
                  </a:lnTo>
                  <a:lnTo>
                    <a:pt x="3407" y="6327"/>
                  </a:lnTo>
                  <a:lnTo>
                    <a:pt x="3407" y="6352"/>
                  </a:lnTo>
                  <a:lnTo>
                    <a:pt x="3456" y="6376"/>
                  </a:lnTo>
                  <a:lnTo>
                    <a:pt x="3529" y="6376"/>
                  </a:lnTo>
                  <a:lnTo>
                    <a:pt x="3626" y="6327"/>
                  </a:lnTo>
                  <a:lnTo>
                    <a:pt x="3772" y="6206"/>
                  </a:lnTo>
                  <a:lnTo>
                    <a:pt x="3869" y="6108"/>
                  </a:lnTo>
                  <a:lnTo>
                    <a:pt x="3967" y="6157"/>
                  </a:lnTo>
                  <a:lnTo>
                    <a:pt x="4064" y="6181"/>
                  </a:lnTo>
                  <a:lnTo>
                    <a:pt x="4186" y="6157"/>
                  </a:lnTo>
                  <a:lnTo>
                    <a:pt x="4283" y="6084"/>
                  </a:lnTo>
                  <a:lnTo>
                    <a:pt x="4307" y="6035"/>
                  </a:lnTo>
                  <a:lnTo>
                    <a:pt x="4307" y="5987"/>
                  </a:lnTo>
                  <a:lnTo>
                    <a:pt x="4137" y="5719"/>
                  </a:lnTo>
                  <a:lnTo>
                    <a:pt x="4015" y="5403"/>
                  </a:lnTo>
                  <a:lnTo>
                    <a:pt x="3918" y="5062"/>
                  </a:lnTo>
                  <a:lnTo>
                    <a:pt x="3845" y="4697"/>
                  </a:lnTo>
                  <a:lnTo>
                    <a:pt x="3821" y="4356"/>
                  </a:lnTo>
                  <a:lnTo>
                    <a:pt x="3821" y="3991"/>
                  </a:lnTo>
                  <a:lnTo>
                    <a:pt x="3845" y="3651"/>
                  </a:lnTo>
                  <a:lnTo>
                    <a:pt x="3894" y="3334"/>
                  </a:lnTo>
                  <a:lnTo>
                    <a:pt x="3942" y="3115"/>
                  </a:lnTo>
                  <a:lnTo>
                    <a:pt x="4015" y="2896"/>
                  </a:lnTo>
                  <a:lnTo>
                    <a:pt x="4113" y="2677"/>
                  </a:lnTo>
                  <a:lnTo>
                    <a:pt x="4210" y="2483"/>
                  </a:lnTo>
                  <a:lnTo>
                    <a:pt x="4332" y="2288"/>
                  </a:lnTo>
                  <a:lnTo>
                    <a:pt x="4478" y="2093"/>
                  </a:lnTo>
                  <a:lnTo>
                    <a:pt x="4599" y="1923"/>
                  </a:lnTo>
                  <a:lnTo>
                    <a:pt x="4770" y="1753"/>
                  </a:lnTo>
                  <a:lnTo>
                    <a:pt x="5110" y="1461"/>
                  </a:lnTo>
                  <a:lnTo>
                    <a:pt x="5475" y="1193"/>
                  </a:lnTo>
                  <a:lnTo>
                    <a:pt x="5865" y="974"/>
                  </a:lnTo>
                  <a:lnTo>
                    <a:pt x="6303" y="828"/>
                  </a:lnTo>
                  <a:lnTo>
                    <a:pt x="6716" y="706"/>
                  </a:lnTo>
                  <a:lnTo>
                    <a:pt x="7179" y="633"/>
                  </a:lnTo>
                  <a:lnTo>
                    <a:pt x="7008" y="731"/>
                  </a:lnTo>
                  <a:lnTo>
                    <a:pt x="6789" y="852"/>
                  </a:lnTo>
                  <a:lnTo>
                    <a:pt x="6546" y="998"/>
                  </a:lnTo>
                  <a:lnTo>
                    <a:pt x="6424" y="1071"/>
                  </a:lnTo>
                  <a:lnTo>
                    <a:pt x="6327" y="1169"/>
                  </a:lnTo>
                  <a:lnTo>
                    <a:pt x="6278" y="1266"/>
                  </a:lnTo>
                  <a:lnTo>
                    <a:pt x="6230" y="1363"/>
                  </a:lnTo>
                  <a:lnTo>
                    <a:pt x="6254" y="1412"/>
                  </a:lnTo>
                  <a:lnTo>
                    <a:pt x="6303" y="1461"/>
                  </a:lnTo>
                  <a:lnTo>
                    <a:pt x="6400" y="1485"/>
                  </a:lnTo>
                  <a:lnTo>
                    <a:pt x="6522" y="1461"/>
                  </a:lnTo>
                  <a:lnTo>
                    <a:pt x="6643" y="1436"/>
                  </a:lnTo>
                  <a:lnTo>
                    <a:pt x="6765" y="1363"/>
                  </a:lnTo>
                  <a:lnTo>
                    <a:pt x="7033" y="1217"/>
                  </a:lnTo>
                  <a:lnTo>
                    <a:pt x="7203" y="1096"/>
                  </a:lnTo>
                  <a:lnTo>
                    <a:pt x="7811" y="779"/>
                  </a:lnTo>
                  <a:lnTo>
                    <a:pt x="7982" y="682"/>
                  </a:lnTo>
                  <a:lnTo>
                    <a:pt x="8055" y="633"/>
                  </a:lnTo>
                  <a:lnTo>
                    <a:pt x="8128" y="560"/>
                  </a:lnTo>
                  <a:close/>
                  <a:moveTo>
                    <a:pt x="7933" y="1"/>
                  </a:moveTo>
                  <a:lnTo>
                    <a:pt x="7349" y="49"/>
                  </a:lnTo>
                  <a:lnTo>
                    <a:pt x="6789" y="147"/>
                  </a:lnTo>
                  <a:lnTo>
                    <a:pt x="6254" y="268"/>
                  </a:lnTo>
                  <a:lnTo>
                    <a:pt x="5767" y="439"/>
                  </a:lnTo>
                  <a:lnTo>
                    <a:pt x="5524" y="536"/>
                  </a:lnTo>
                  <a:lnTo>
                    <a:pt x="5281" y="658"/>
                  </a:lnTo>
                  <a:lnTo>
                    <a:pt x="5062" y="804"/>
                  </a:lnTo>
                  <a:lnTo>
                    <a:pt x="4843" y="950"/>
                  </a:lnTo>
                  <a:lnTo>
                    <a:pt x="4624" y="1120"/>
                  </a:lnTo>
                  <a:lnTo>
                    <a:pt x="4429" y="1315"/>
                  </a:lnTo>
                  <a:lnTo>
                    <a:pt x="4259" y="1509"/>
                  </a:lnTo>
                  <a:lnTo>
                    <a:pt x="4088" y="1728"/>
                  </a:lnTo>
                  <a:lnTo>
                    <a:pt x="3942" y="1947"/>
                  </a:lnTo>
                  <a:lnTo>
                    <a:pt x="3796" y="2166"/>
                  </a:lnTo>
                  <a:lnTo>
                    <a:pt x="3675" y="2410"/>
                  </a:lnTo>
                  <a:lnTo>
                    <a:pt x="3577" y="2653"/>
                  </a:lnTo>
                  <a:lnTo>
                    <a:pt x="3480" y="2896"/>
                  </a:lnTo>
                  <a:lnTo>
                    <a:pt x="3407" y="3164"/>
                  </a:lnTo>
                  <a:lnTo>
                    <a:pt x="3358" y="3407"/>
                  </a:lnTo>
                  <a:lnTo>
                    <a:pt x="3310" y="3675"/>
                  </a:lnTo>
                  <a:lnTo>
                    <a:pt x="3310" y="3870"/>
                  </a:lnTo>
                  <a:lnTo>
                    <a:pt x="3334" y="4210"/>
                  </a:lnTo>
                  <a:lnTo>
                    <a:pt x="3383" y="4624"/>
                  </a:lnTo>
                  <a:lnTo>
                    <a:pt x="3480" y="5086"/>
                  </a:lnTo>
                  <a:lnTo>
                    <a:pt x="3285" y="5086"/>
                  </a:lnTo>
                  <a:lnTo>
                    <a:pt x="3115" y="5111"/>
                  </a:lnTo>
                  <a:lnTo>
                    <a:pt x="2726" y="5184"/>
                  </a:lnTo>
                  <a:lnTo>
                    <a:pt x="2409" y="5305"/>
                  </a:lnTo>
                  <a:lnTo>
                    <a:pt x="2166" y="5427"/>
                  </a:lnTo>
                  <a:lnTo>
                    <a:pt x="1825" y="5622"/>
                  </a:lnTo>
                  <a:lnTo>
                    <a:pt x="1485" y="5889"/>
                  </a:lnTo>
                  <a:lnTo>
                    <a:pt x="1193" y="6157"/>
                  </a:lnTo>
                  <a:lnTo>
                    <a:pt x="901" y="6473"/>
                  </a:lnTo>
                  <a:lnTo>
                    <a:pt x="657" y="6814"/>
                  </a:lnTo>
                  <a:lnTo>
                    <a:pt x="439" y="7179"/>
                  </a:lnTo>
                  <a:lnTo>
                    <a:pt x="268" y="7544"/>
                  </a:lnTo>
                  <a:lnTo>
                    <a:pt x="122" y="7909"/>
                  </a:lnTo>
                  <a:lnTo>
                    <a:pt x="25" y="8274"/>
                  </a:lnTo>
                  <a:lnTo>
                    <a:pt x="1" y="8614"/>
                  </a:lnTo>
                  <a:lnTo>
                    <a:pt x="1" y="8931"/>
                  </a:lnTo>
                  <a:lnTo>
                    <a:pt x="74" y="9247"/>
                  </a:lnTo>
                  <a:lnTo>
                    <a:pt x="171" y="9539"/>
                  </a:lnTo>
                  <a:lnTo>
                    <a:pt x="293" y="9807"/>
                  </a:lnTo>
                  <a:lnTo>
                    <a:pt x="487" y="10074"/>
                  </a:lnTo>
                  <a:lnTo>
                    <a:pt x="682" y="10318"/>
                  </a:lnTo>
                  <a:lnTo>
                    <a:pt x="925" y="10561"/>
                  </a:lnTo>
                  <a:lnTo>
                    <a:pt x="1168" y="10756"/>
                  </a:lnTo>
                  <a:lnTo>
                    <a:pt x="1436" y="10950"/>
                  </a:lnTo>
                  <a:lnTo>
                    <a:pt x="1728" y="11121"/>
                  </a:lnTo>
                  <a:lnTo>
                    <a:pt x="2020" y="11267"/>
                  </a:lnTo>
                  <a:lnTo>
                    <a:pt x="2336" y="11413"/>
                  </a:lnTo>
                  <a:lnTo>
                    <a:pt x="2628" y="11534"/>
                  </a:lnTo>
                  <a:lnTo>
                    <a:pt x="2945" y="11632"/>
                  </a:lnTo>
                  <a:lnTo>
                    <a:pt x="3334" y="11729"/>
                  </a:lnTo>
                  <a:lnTo>
                    <a:pt x="3723" y="11802"/>
                  </a:lnTo>
                  <a:lnTo>
                    <a:pt x="4526" y="11924"/>
                  </a:lnTo>
                  <a:lnTo>
                    <a:pt x="6132" y="12070"/>
                  </a:lnTo>
                  <a:lnTo>
                    <a:pt x="7276" y="12167"/>
                  </a:lnTo>
                  <a:lnTo>
                    <a:pt x="7836" y="12191"/>
                  </a:lnTo>
                  <a:lnTo>
                    <a:pt x="8395" y="12216"/>
                  </a:lnTo>
                  <a:lnTo>
                    <a:pt x="8955" y="12191"/>
                  </a:lnTo>
                  <a:lnTo>
                    <a:pt x="9514" y="12167"/>
                  </a:lnTo>
                  <a:lnTo>
                    <a:pt x="10098" y="12118"/>
                  </a:lnTo>
                  <a:lnTo>
                    <a:pt x="10658" y="12070"/>
                  </a:lnTo>
                  <a:lnTo>
                    <a:pt x="11583" y="11948"/>
                  </a:lnTo>
                  <a:lnTo>
                    <a:pt x="12507" y="11875"/>
                  </a:lnTo>
                  <a:lnTo>
                    <a:pt x="13432" y="11826"/>
                  </a:lnTo>
                  <a:lnTo>
                    <a:pt x="14357" y="11802"/>
                  </a:lnTo>
                  <a:lnTo>
                    <a:pt x="15208" y="11802"/>
                  </a:lnTo>
                  <a:lnTo>
                    <a:pt x="16060" y="11753"/>
                  </a:lnTo>
                  <a:lnTo>
                    <a:pt x="16498" y="11729"/>
                  </a:lnTo>
                  <a:lnTo>
                    <a:pt x="16911" y="11656"/>
                  </a:lnTo>
                  <a:lnTo>
                    <a:pt x="17325" y="11583"/>
                  </a:lnTo>
                  <a:lnTo>
                    <a:pt x="17739" y="11486"/>
                  </a:lnTo>
                  <a:lnTo>
                    <a:pt x="18079" y="11364"/>
                  </a:lnTo>
                  <a:lnTo>
                    <a:pt x="18396" y="11218"/>
                  </a:lnTo>
                  <a:lnTo>
                    <a:pt x="18688" y="11048"/>
                  </a:lnTo>
                  <a:lnTo>
                    <a:pt x="18931" y="10853"/>
                  </a:lnTo>
                  <a:lnTo>
                    <a:pt x="19174" y="10634"/>
                  </a:lnTo>
                  <a:lnTo>
                    <a:pt x="19369" y="10415"/>
                  </a:lnTo>
                  <a:lnTo>
                    <a:pt x="19539" y="10147"/>
                  </a:lnTo>
                  <a:lnTo>
                    <a:pt x="19685" y="9880"/>
                  </a:lnTo>
                  <a:lnTo>
                    <a:pt x="19807" y="9588"/>
                  </a:lnTo>
                  <a:lnTo>
                    <a:pt x="19904" y="9296"/>
                  </a:lnTo>
                  <a:lnTo>
                    <a:pt x="19953" y="8979"/>
                  </a:lnTo>
                  <a:lnTo>
                    <a:pt x="19977" y="8663"/>
                  </a:lnTo>
                  <a:lnTo>
                    <a:pt x="19977" y="8322"/>
                  </a:lnTo>
                  <a:lnTo>
                    <a:pt x="19953" y="8006"/>
                  </a:lnTo>
                  <a:lnTo>
                    <a:pt x="19880" y="7665"/>
                  </a:lnTo>
                  <a:lnTo>
                    <a:pt x="19783" y="7325"/>
                  </a:lnTo>
                  <a:lnTo>
                    <a:pt x="19710" y="7057"/>
                  </a:lnTo>
                  <a:lnTo>
                    <a:pt x="19588" y="6790"/>
                  </a:lnTo>
                  <a:lnTo>
                    <a:pt x="19442" y="6546"/>
                  </a:lnTo>
                  <a:lnTo>
                    <a:pt x="19296" y="6303"/>
                  </a:lnTo>
                  <a:lnTo>
                    <a:pt x="19126" y="6060"/>
                  </a:lnTo>
                  <a:lnTo>
                    <a:pt x="18955" y="5865"/>
                  </a:lnTo>
                  <a:lnTo>
                    <a:pt x="18761" y="5670"/>
                  </a:lnTo>
                  <a:lnTo>
                    <a:pt x="18542" y="5476"/>
                  </a:lnTo>
                  <a:lnTo>
                    <a:pt x="18323" y="5330"/>
                  </a:lnTo>
                  <a:lnTo>
                    <a:pt x="18104" y="5208"/>
                  </a:lnTo>
                  <a:lnTo>
                    <a:pt x="17860" y="5086"/>
                  </a:lnTo>
                  <a:lnTo>
                    <a:pt x="17593" y="5013"/>
                  </a:lnTo>
                  <a:lnTo>
                    <a:pt x="17325" y="4965"/>
                  </a:lnTo>
                  <a:lnTo>
                    <a:pt x="17057" y="4940"/>
                  </a:lnTo>
                  <a:lnTo>
                    <a:pt x="16790" y="4965"/>
                  </a:lnTo>
                  <a:lnTo>
                    <a:pt x="16522" y="5013"/>
                  </a:lnTo>
                  <a:lnTo>
                    <a:pt x="16522" y="4794"/>
                  </a:lnTo>
                  <a:lnTo>
                    <a:pt x="16522" y="4600"/>
                  </a:lnTo>
                  <a:lnTo>
                    <a:pt x="16473" y="4381"/>
                  </a:lnTo>
                  <a:lnTo>
                    <a:pt x="16425" y="4186"/>
                  </a:lnTo>
                  <a:lnTo>
                    <a:pt x="16352" y="3991"/>
                  </a:lnTo>
                  <a:lnTo>
                    <a:pt x="16279" y="3797"/>
                  </a:lnTo>
                  <a:lnTo>
                    <a:pt x="16182" y="3602"/>
                  </a:lnTo>
                  <a:lnTo>
                    <a:pt x="16060" y="3407"/>
                  </a:lnTo>
                  <a:lnTo>
                    <a:pt x="15792" y="3067"/>
                  </a:lnTo>
                  <a:lnTo>
                    <a:pt x="15500" y="2750"/>
                  </a:lnTo>
                  <a:lnTo>
                    <a:pt x="15184" y="2483"/>
                  </a:lnTo>
                  <a:lnTo>
                    <a:pt x="14843" y="2239"/>
                  </a:lnTo>
                  <a:lnTo>
                    <a:pt x="14673" y="2142"/>
                  </a:lnTo>
                  <a:lnTo>
                    <a:pt x="14478" y="2045"/>
                  </a:lnTo>
                  <a:lnTo>
                    <a:pt x="14284" y="1972"/>
                  </a:lnTo>
                  <a:lnTo>
                    <a:pt x="14089" y="1899"/>
                  </a:lnTo>
                  <a:lnTo>
                    <a:pt x="13870" y="1850"/>
                  </a:lnTo>
                  <a:lnTo>
                    <a:pt x="13651" y="1801"/>
                  </a:lnTo>
                  <a:lnTo>
                    <a:pt x="13432" y="1777"/>
                  </a:lnTo>
                  <a:lnTo>
                    <a:pt x="13213" y="1777"/>
                  </a:lnTo>
                  <a:lnTo>
                    <a:pt x="12994" y="1801"/>
                  </a:lnTo>
                  <a:lnTo>
                    <a:pt x="12775" y="1826"/>
                  </a:lnTo>
                  <a:lnTo>
                    <a:pt x="12580" y="1899"/>
                  </a:lnTo>
                  <a:lnTo>
                    <a:pt x="12386" y="1972"/>
                  </a:lnTo>
                  <a:lnTo>
                    <a:pt x="12215" y="2069"/>
                  </a:lnTo>
                  <a:lnTo>
                    <a:pt x="12069" y="2191"/>
                  </a:lnTo>
                  <a:lnTo>
                    <a:pt x="11923" y="2361"/>
                  </a:lnTo>
                  <a:lnTo>
                    <a:pt x="11802" y="2531"/>
                  </a:lnTo>
                  <a:lnTo>
                    <a:pt x="11656" y="2239"/>
                  </a:lnTo>
                  <a:lnTo>
                    <a:pt x="11485" y="1947"/>
                  </a:lnTo>
                  <a:lnTo>
                    <a:pt x="11291" y="1680"/>
                  </a:lnTo>
                  <a:lnTo>
                    <a:pt x="11072" y="1412"/>
                  </a:lnTo>
                  <a:lnTo>
                    <a:pt x="10828" y="1169"/>
                  </a:lnTo>
                  <a:lnTo>
                    <a:pt x="10585" y="925"/>
                  </a:lnTo>
                  <a:lnTo>
                    <a:pt x="10317" y="731"/>
                  </a:lnTo>
                  <a:lnTo>
                    <a:pt x="10050" y="536"/>
                  </a:lnTo>
                  <a:lnTo>
                    <a:pt x="9806" y="390"/>
                  </a:lnTo>
                  <a:lnTo>
                    <a:pt x="9563" y="268"/>
                  </a:lnTo>
                  <a:lnTo>
                    <a:pt x="9320" y="195"/>
                  </a:lnTo>
                  <a:lnTo>
                    <a:pt x="9052" y="122"/>
                  </a:lnTo>
                  <a:lnTo>
                    <a:pt x="8784" y="74"/>
                  </a:lnTo>
                  <a:lnTo>
                    <a:pt x="8492" y="25"/>
                  </a:lnTo>
                  <a:lnTo>
                    <a:pt x="8225" y="1"/>
                  </a:lnTo>
                  <a:close/>
                </a:path>
              </a:pathLst>
            </a:custGeom>
            <a:solidFill>
              <a:srgbClr val="6FA8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631" y="62180"/>
            <a:ext cx="3421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Horizontal Scroll 44"/>
          <p:cNvSpPr/>
          <p:nvPr/>
        </p:nvSpPr>
        <p:spPr>
          <a:xfrm>
            <a:off x="224546" y="356535"/>
            <a:ext cx="6372025" cy="3653903"/>
          </a:xfrm>
          <a:prstGeom prst="horizontalScroll">
            <a:avLst/>
          </a:prstGeom>
          <a:solidFill>
            <a:srgbClr val="FFFF0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7511" y="1237082"/>
            <a:ext cx="42535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1844" y="1752600"/>
            <a:ext cx="47140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2025" y="2392250"/>
            <a:ext cx="58345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785907" y="3048000"/>
            <a:ext cx="54750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1844" y="5234034"/>
            <a:ext cx="8116384" cy="1470941"/>
          </a:xfrm>
          <a:prstGeom prst="roundRect">
            <a:avLst/>
          </a:prstGeom>
          <a:solidFill>
            <a:schemeClr val="accent5">
              <a:lumMod val="40000"/>
              <a:lumOff val="60000"/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5606" y="5258425"/>
            <a:ext cx="80859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ằm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BA.</a:t>
            </a:r>
          </a:p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mút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hay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2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181717"/>
            <a:ext cx="1463040" cy="146304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534409" y="3758975"/>
            <a:ext cx="7606086" cy="1345788"/>
            <a:chOff x="4071648" y="4051156"/>
            <a:chExt cx="7543800" cy="2311661"/>
          </a:xfrm>
        </p:grpSpPr>
        <p:pic>
          <p:nvPicPr>
            <p:cNvPr id="37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Flowchart: Connector 41"/>
          <p:cNvSpPr/>
          <p:nvPr/>
        </p:nvSpPr>
        <p:spPr>
          <a:xfrm>
            <a:off x="2402736" y="4232123"/>
            <a:ext cx="48836" cy="51487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Flowchart: Connector 42"/>
          <p:cNvSpPr/>
          <p:nvPr/>
        </p:nvSpPr>
        <p:spPr>
          <a:xfrm>
            <a:off x="5355560" y="4232123"/>
            <a:ext cx="48836" cy="4571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TextBox 43"/>
          <p:cNvSpPr txBox="1"/>
          <p:nvPr/>
        </p:nvSpPr>
        <p:spPr>
          <a:xfrm>
            <a:off x="2183772" y="3753286"/>
            <a:ext cx="43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35776" y="3747597"/>
            <a:ext cx="38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456676" y="4261798"/>
            <a:ext cx="2970090" cy="669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8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 animBg="1"/>
      <p:bldP spid="46" grpId="0"/>
      <p:bldP spid="47" grpId="0"/>
      <p:bldP spid="48" grpId="0"/>
      <p:bldP spid="49" grpId="0"/>
      <p:bldP spid="51" grpId="0" animBg="1"/>
      <p:bldP spid="55" grpId="0"/>
      <p:bldP spid="42" grpId="0" animBg="1"/>
      <p:bldP spid="43" grpId="0" animBg="1"/>
      <p:bldP spid="44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456" y="353199"/>
            <a:ext cx="856374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975" y="546463"/>
            <a:ext cx="77348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VD1.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7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884" y="4112732"/>
            <a:ext cx="2902516" cy="554105"/>
            <a:chOff x="2825924" y="4101989"/>
            <a:chExt cx="2902516" cy="554105"/>
          </a:xfrm>
        </p:grpSpPr>
        <p:sp>
          <p:nvSpPr>
            <p:cNvPr id="11" name="TextBox 10"/>
            <p:cNvSpPr txBox="1"/>
            <p:nvPr/>
          </p:nvSpPr>
          <p:spPr>
            <a:xfrm>
              <a:off x="2825924" y="4194429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72480" y="4160034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022420" y="4104362"/>
              <a:ext cx="2596390" cy="8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/>
            <p:cNvSpPr/>
            <p:nvPr/>
          </p:nvSpPr>
          <p:spPr>
            <a:xfrm>
              <a:off x="2999560" y="4108547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5595950" y="410198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3457" y="5845771"/>
            <a:ext cx="3051629" cy="560889"/>
            <a:chOff x="533400" y="5845771"/>
            <a:chExt cx="3051629" cy="560889"/>
          </a:xfrm>
        </p:grpSpPr>
        <p:sp>
          <p:nvSpPr>
            <p:cNvPr id="9" name="Flowchart: Connector 8"/>
            <p:cNvSpPr/>
            <p:nvPr/>
          </p:nvSpPr>
          <p:spPr>
            <a:xfrm>
              <a:off x="2795995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85800" y="5845771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685800" y="5849257"/>
              <a:ext cx="2899229" cy="181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33400" y="594499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86649" y="594136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7884" y="2614049"/>
            <a:ext cx="2667000" cy="558623"/>
            <a:chOff x="533400" y="2654773"/>
            <a:chExt cx="2667000" cy="55862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26670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Connector 9"/>
            <p:cNvSpPr/>
            <p:nvPr/>
          </p:nvSpPr>
          <p:spPr>
            <a:xfrm>
              <a:off x="2881574" y="26669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937259" y="2654773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3789" y="2751731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2368" y="271100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57799" y="1752600"/>
            <a:ext cx="2827985" cy="1379348"/>
            <a:chOff x="5105400" y="2233258"/>
            <a:chExt cx="2667000" cy="1143000"/>
          </a:xfrm>
        </p:grpSpPr>
        <p:sp>
          <p:nvSpPr>
            <p:cNvPr id="30" name="Oval 29"/>
            <p:cNvSpPr/>
            <p:nvPr/>
          </p:nvSpPr>
          <p:spPr>
            <a:xfrm>
              <a:off x="5105400" y="2233258"/>
              <a:ext cx="2667000" cy="1143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81038" y="2593368"/>
              <a:ext cx="2205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AB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83047" y="5380751"/>
            <a:ext cx="2716056" cy="1255905"/>
            <a:chOff x="5361144" y="5373494"/>
            <a:chExt cx="2716056" cy="1255905"/>
          </a:xfrm>
        </p:grpSpPr>
        <p:sp>
          <p:nvSpPr>
            <p:cNvPr id="35" name="Oval 34"/>
            <p:cNvSpPr/>
            <p:nvPr/>
          </p:nvSpPr>
          <p:spPr>
            <a:xfrm>
              <a:off x="5361144" y="5373494"/>
              <a:ext cx="2716056" cy="12559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19333" y="5739703"/>
              <a:ext cx="2405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AB</a:t>
              </a:r>
              <a:endPara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5257799" y="3505200"/>
            <a:ext cx="2827985" cy="12714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Tia AB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3388387" y="2667000"/>
            <a:ext cx="1972757" cy="3196914"/>
          </a:xfrm>
          <a:prstGeom prst="straightConnector1">
            <a:avLst/>
          </a:prstGeom>
          <a:ln w="41275" cmpd="sng">
            <a:solidFill>
              <a:srgbClr val="FF0000">
                <a:alpha val="63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388387" y="2557310"/>
            <a:ext cx="1850611" cy="1606909"/>
          </a:xfrm>
          <a:prstGeom prst="straightConnector1">
            <a:avLst/>
          </a:prstGeom>
          <a:ln w="44450">
            <a:solidFill>
              <a:srgbClr val="18A81B">
                <a:alpha val="5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712057" y="4316280"/>
            <a:ext cx="1505170" cy="1654255"/>
          </a:xfrm>
          <a:prstGeom prst="straightConnector1">
            <a:avLst/>
          </a:prstGeom>
          <a:ln w="44450">
            <a:solidFill>
              <a:srgbClr val="0070C0">
                <a:alpha val="8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218"/>
          <p:cNvGrpSpPr/>
          <p:nvPr/>
        </p:nvGrpSpPr>
        <p:grpSpPr>
          <a:xfrm rot="20623984">
            <a:off x="8038453" y="1517557"/>
            <a:ext cx="734996" cy="870106"/>
            <a:chOff x="4193431" y="26035"/>
            <a:chExt cx="1464128" cy="1237336"/>
          </a:xfrm>
        </p:grpSpPr>
        <p:sp>
          <p:nvSpPr>
            <p:cNvPr id="38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52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1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48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2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44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95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766" y="3999803"/>
            <a:ext cx="499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AB; BC; CD; DE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95" y="4671015"/>
            <a:ext cx="5782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AB; BC; CD; DE; AC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36015" y="84034"/>
            <a:ext cx="7052605" cy="230110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A picture containing light, food&#10;&#10;Description automatically generated">
            <a:extLst>
              <a:ext uri="{FF2B5EF4-FFF2-40B4-BE49-F238E27FC236}">
                <a16:creationId xmlns:a16="http://schemas.microsoft.com/office/drawing/2014/main" id="{32A46C2C-B139-4D8C-BBF3-A275893E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2362200" cy="2019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619035"/>
            <a:ext cx="665522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066800" y="2459352"/>
            <a:ext cx="5791200" cy="995391"/>
            <a:chOff x="1066800" y="2459352"/>
            <a:chExt cx="5791200" cy="9953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66800" y="3429000"/>
              <a:ext cx="419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lowchart: Connector 15"/>
            <p:cNvSpPr/>
            <p:nvPr/>
          </p:nvSpPr>
          <p:spPr>
            <a:xfrm>
              <a:off x="4495800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526278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714" y="28586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3294355" y="3403256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475420" y="3403255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406874" y="28194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5" name="Straight Connector 24"/>
            <p:cNvCxnSpPr>
              <a:stCxn id="17" idx="6"/>
            </p:cNvCxnSpPr>
            <p:nvPr/>
          </p:nvCxnSpPr>
          <p:spPr>
            <a:xfrm flipV="1">
              <a:off x="5308504" y="2819400"/>
              <a:ext cx="1092296" cy="609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122289" y="284313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92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54058" y="2893367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68150" y="245935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0395" y="5367215"/>
            <a:ext cx="6228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AB; BC; CD; DE; AC; AD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1629" y="6035708"/>
            <a:ext cx="685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 AB; AC; AD; B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; BD;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D; DE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2447" y="5907979"/>
            <a:ext cx="734353" cy="717122"/>
            <a:chOff x="6810396" y="4038599"/>
            <a:chExt cx="734353" cy="717122"/>
          </a:xfrm>
        </p:grpSpPr>
        <p:sp>
          <p:nvSpPr>
            <p:cNvPr id="9" name="Smiley Face 8"/>
            <p:cNvSpPr/>
            <p:nvPr/>
          </p:nvSpPr>
          <p:spPr>
            <a:xfrm>
              <a:off x="6810396" y="4038599"/>
              <a:ext cx="734353" cy="717122"/>
            </a:xfrm>
            <a:prstGeom prst="smileyFac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73830" y="421249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5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2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01" y="152400"/>
            <a:ext cx="3719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672" y="809929"/>
            <a:ext cx="8376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5701" y="4802493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68400" y="4504896"/>
            <a:ext cx="6376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cm.</a:t>
            </a:r>
          </a:p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AB = 6 cm  hay  BA = 6 cm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6672" y="5562600"/>
            <a:ext cx="88334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23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1143" y="2224406"/>
            <a:ext cx="7543800" cy="2311661"/>
            <a:chOff x="4071648" y="4051156"/>
            <a:chExt cx="7543800" cy="2311661"/>
          </a:xfrm>
        </p:grpSpPr>
        <p:pic>
          <p:nvPicPr>
            <p:cNvPr id="2051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55421" y="2362200"/>
            <a:ext cx="2961301" cy="643287"/>
            <a:chOff x="1455421" y="2362200"/>
            <a:chExt cx="2961301" cy="643287"/>
          </a:xfrm>
        </p:grpSpPr>
        <p:sp>
          <p:nvSpPr>
            <p:cNvPr id="14" name="Flowchart: Connector 13"/>
            <p:cNvSpPr/>
            <p:nvPr/>
          </p:nvSpPr>
          <p:spPr>
            <a:xfrm>
              <a:off x="1637549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250357" y="2954000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5421" y="2362200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60762" y="236749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stCxn id="14" idx="2"/>
              <a:endCxn id="15" idx="2"/>
            </p:cNvCxnSpPr>
            <p:nvPr/>
          </p:nvCxnSpPr>
          <p:spPr>
            <a:xfrm>
              <a:off x="1637549" y="2979744"/>
              <a:ext cx="261280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72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57" y="228600"/>
            <a:ext cx="1201329" cy="120132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9257" y="258969"/>
            <a:ext cx="8305800" cy="1902517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374" y="424205"/>
            <a:ext cx="8342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marL="285750" indent="-285750">
              <a:buFontTx/>
              <a:buChar char="-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21" y="2605745"/>
            <a:ext cx="917110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3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079" y="3810000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707" y="5791200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CD = 3,5 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0" y="3405964"/>
            <a:ext cx="7373789" cy="2311661"/>
            <a:chOff x="4071648" y="4051156"/>
            <a:chExt cx="7543800" cy="2311661"/>
          </a:xfrm>
        </p:grpSpPr>
        <p:pic>
          <p:nvPicPr>
            <p:cNvPr id="13" name="Picture 3" descr="C:\Users\Administrator\Documents\98c9e4dbd3af68b415c85219a0f46ab6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48" y="4051156"/>
              <a:ext cx="7543800" cy="2311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4607072" y="5069193"/>
              <a:ext cx="434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cm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" name="Group 1024"/>
          <p:cNvGrpSpPr/>
          <p:nvPr/>
        </p:nvGrpSpPr>
        <p:grpSpPr>
          <a:xfrm>
            <a:off x="1861766" y="3521632"/>
            <a:ext cx="1834111" cy="645076"/>
            <a:chOff x="1861766" y="3342997"/>
            <a:chExt cx="1834111" cy="645076"/>
          </a:xfrm>
        </p:grpSpPr>
        <p:sp>
          <p:nvSpPr>
            <p:cNvPr id="16" name="Flowchart: Connector 15"/>
            <p:cNvSpPr/>
            <p:nvPr/>
          </p:nvSpPr>
          <p:spPr>
            <a:xfrm flipV="1">
              <a:off x="1993379" y="3942354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3472178" y="3934339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1766" y="3342998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39917" y="3342997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cxnSp>
          <p:nvCxnSpPr>
            <p:cNvPr id="31" name="Straight Connector 30"/>
            <p:cNvCxnSpPr>
              <a:stCxn id="16" idx="1"/>
              <a:endCxn id="17" idx="3"/>
            </p:cNvCxnSpPr>
            <p:nvPr/>
          </p:nvCxnSpPr>
          <p:spPr>
            <a:xfrm flipV="1">
              <a:off x="2000074" y="3978286"/>
              <a:ext cx="1478799" cy="3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2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3" y="1727301"/>
            <a:ext cx="5468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848160"/>
            <a:ext cx="1422400" cy="879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71790"/>
            <a:ext cx="45400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618" y="5628834"/>
            <a:ext cx="69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5836584"/>
            <a:ext cx="638577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240879" y="3276600"/>
            <a:ext cx="7162800" cy="1793665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79103" y="3889482"/>
            <a:ext cx="65726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strator\Desktop\img_4140.u2769.d20170214.t170247.523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321"/>
            <a:ext cx="2971800" cy="256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cuments\4945247017397_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2" y="785389"/>
            <a:ext cx="1447801" cy="18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748" y="358837"/>
            <a:ext cx="829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AB = 3 cm ; CD = 3 cm ; EF =  5 cm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14345" y="955437"/>
            <a:ext cx="1834111" cy="633857"/>
            <a:chOff x="1466457" y="1909851"/>
            <a:chExt cx="1834111" cy="633857"/>
          </a:xfrm>
        </p:grpSpPr>
        <p:sp>
          <p:nvSpPr>
            <p:cNvPr id="11" name="Flowchart: Connector 10"/>
            <p:cNvSpPr/>
            <p:nvPr/>
          </p:nvSpPr>
          <p:spPr>
            <a:xfrm flipV="1">
              <a:off x="1598070" y="2497989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902307" y="2483464"/>
              <a:ext cx="45719" cy="51487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6457" y="1909852"/>
              <a:ext cx="4099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44608" y="1909851"/>
              <a:ext cx="355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608192" y="2497989"/>
              <a:ext cx="1327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04371" y="3962400"/>
            <a:ext cx="8390598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90582" y="4180114"/>
            <a:ext cx="7736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CD,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AB  =  CD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447" y="5177135"/>
            <a:ext cx="7896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AB,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EF  &gt;  AB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6068" y="5869632"/>
            <a:ext cx="804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EF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CD  &lt;  EF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82150" y="115581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cm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68774" y="1666503"/>
            <a:ext cx="1834111" cy="633857"/>
            <a:chOff x="1368774" y="1666503"/>
            <a:chExt cx="1834111" cy="633857"/>
          </a:xfrm>
        </p:grpSpPr>
        <p:grpSp>
          <p:nvGrpSpPr>
            <p:cNvPr id="31" name="Group 30"/>
            <p:cNvGrpSpPr/>
            <p:nvPr/>
          </p:nvGrpSpPr>
          <p:grpSpPr>
            <a:xfrm>
              <a:off x="1368774" y="1666503"/>
              <a:ext cx="1834111" cy="633857"/>
              <a:chOff x="1466457" y="1909851"/>
              <a:chExt cx="1834111" cy="633857"/>
            </a:xfrm>
          </p:grpSpPr>
          <p:sp>
            <p:nvSpPr>
              <p:cNvPr id="32" name="Flowchart: Connector 31"/>
              <p:cNvSpPr/>
              <p:nvPr/>
            </p:nvSpPr>
            <p:spPr>
              <a:xfrm flipV="1">
                <a:off x="1598070" y="2497989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2902307" y="2483464"/>
                <a:ext cx="45719" cy="51487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6457" y="1909852"/>
                <a:ext cx="409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44608" y="1909851"/>
                <a:ext cx="355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608192" y="2497989"/>
                <a:ext cx="132709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882150" y="1758837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68774" y="2514600"/>
            <a:ext cx="2529731" cy="670818"/>
            <a:chOff x="1368774" y="2514600"/>
            <a:chExt cx="2529731" cy="670818"/>
          </a:xfrm>
        </p:grpSpPr>
        <p:grpSp>
          <p:nvGrpSpPr>
            <p:cNvPr id="41" name="Group 40"/>
            <p:cNvGrpSpPr/>
            <p:nvPr/>
          </p:nvGrpSpPr>
          <p:grpSpPr>
            <a:xfrm>
              <a:off x="1368774" y="2514600"/>
              <a:ext cx="2529731" cy="670818"/>
              <a:chOff x="1861766" y="3521633"/>
              <a:chExt cx="2529731" cy="670818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1861766" y="3521633"/>
                <a:ext cx="2348464" cy="670818"/>
                <a:chOff x="1861766" y="3521633"/>
                <a:chExt cx="2348464" cy="670818"/>
              </a:xfrm>
            </p:grpSpPr>
            <p:sp>
              <p:nvSpPr>
                <p:cNvPr id="17" name="Flowchart: Connector 16"/>
                <p:cNvSpPr/>
                <p:nvPr/>
              </p:nvSpPr>
              <p:spPr>
                <a:xfrm flipV="1">
                  <a:off x="1993379" y="4120989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8" name="Flowchart: Connector 17"/>
                <p:cNvSpPr/>
                <p:nvPr/>
              </p:nvSpPr>
              <p:spPr>
                <a:xfrm>
                  <a:off x="4164511" y="4140964"/>
                  <a:ext cx="45719" cy="51487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1861766" y="3521633"/>
                  <a:ext cx="4099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</a:p>
              </p:txBody>
            </p:sp>
            <p:cxnSp>
              <p:nvCxnSpPr>
                <p:cNvPr id="38" name="Straight Connector 37"/>
                <p:cNvCxnSpPr>
                  <a:stCxn id="17" idx="2"/>
                </p:cNvCxnSpPr>
                <p:nvPr/>
              </p:nvCxnSpPr>
              <p:spPr>
                <a:xfrm>
                  <a:off x="1993379" y="4143848"/>
                  <a:ext cx="221685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/>
              <p:cNvSpPr txBox="1"/>
              <p:nvPr/>
            </p:nvSpPr>
            <p:spPr>
              <a:xfrm>
                <a:off x="4019279" y="3613966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972099" y="2704193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 cm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60907" y="929695"/>
            <a:ext cx="3962400" cy="2229980"/>
            <a:chOff x="4560907" y="929695"/>
            <a:chExt cx="3962400" cy="2229980"/>
          </a:xfrm>
        </p:grpSpPr>
        <p:sp>
          <p:nvSpPr>
            <p:cNvPr id="4" name="Oval Callout 3"/>
            <p:cNvSpPr/>
            <p:nvPr/>
          </p:nvSpPr>
          <p:spPr>
            <a:xfrm>
              <a:off x="4560907" y="929695"/>
              <a:ext cx="3962400" cy="2229980"/>
            </a:xfrm>
            <a:prstGeom prst="wedgeEllipseCallo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4028" y="1259855"/>
              <a:ext cx="195598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AB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CD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EF 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AB</a:t>
              </a:r>
            </a:p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CD  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EF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1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2" grpId="0" animBg="1"/>
      <p:bldP spid="43" grpId="0"/>
      <p:bldP spid="44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1762</Words>
  <Application>Microsoft Office PowerPoint</Application>
  <PresentationFormat>On-screen Show (4:3)</PresentationFormat>
  <Paragraphs>264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宋体</vt:lpstr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ADMIN</cp:lastModifiedBy>
  <cp:revision>308</cp:revision>
  <dcterms:created xsi:type="dcterms:W3CDTF">2019-02-26T02:49:01Z</dcterms:created>
  <dcterms:modified xsi:type="dcterms:W3CDTF">2022-03-15T12:30:14Z</dcterms:modified>
</cp:coreProperties>
</file>